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7"/>
  </p:notesMasterIdLst>
  <p:handoutMasterIdLst>
    <p:handoutMasterId r:id="rId8"/>
  </p:handoutMasterIdLst>
  <p:sldIdLst>
    <p:sldId id="303" r:id="rId2"/>
    <p:sldId id="302" r:id="rId3"/>
    <p:sldId id="305" r:id="rId4"/>
    <p:sldId id="304" r:id="rId5"/>
    <p:sldId id="306" r:id="rId6"/>
  </p:sldIdLst>
  <p:sldSz cx="12192000" cy="6858000"/>
  <p:notesSz cx="7004050" cy="929005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 userDrawn="1">
          <p15:clr>
            <a:srgbClr val="A4A3A4"/>
          </p15:clr>
        </p15:guide>
        <p15:guide id="2" pos="22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8D6"/>
    <a:srgbClr val="BBE0E3"/>
    <a:srgbClr val="8ABDE0"/>
    <a:srgbClr val="0E457E"/>
    <a:srgbClr val="268393"/>
    <a:srgbClr val="926C00"/>
    <a:srgbClr val="1E3D5C"/>
    <a:srgbClr val="28517A"/>
    <a:srgbClr val="4ABCD8"/>
    <a:srgbClr val="4BB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96700-E837-4005-9D25-0B80A9080A0D}" v="21" dt="2024-01-30T00:07:45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0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1224" y="102"/>
      </p:cViewPr>
      <p:guideLst>
        <p:guide orient="horz" pos="2160"/>
        <p:guide pos="52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340" y="-96"/>
      </p:cViewPr>
      <p:guideLst>
        <p:guide orient="horz" pos="2926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Gollner" userId="c52ac8abaa2bc385" providerId="LiveId" clId="{79396700-E837-4005-9D25-0B80A9080A0D}"/>
    <pc:docChg chg="undo custSel addSld delSld modSld delMainMaster modMainMaster modNotesMaster modHandout">
      <pc:chgData name="Joseph Gollner" userId="c52ac8abaa2bc385" providerId="LiveId" clId="{79396700-E837-4005-9D25-0B80A9080A0D}" dt="2024-01-28T23:41:19.692" v="2203" actId="20577"/>
      <pc:docMkLst>
        <pc:docMk/>
      </pc:docMkLst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0" sldId="256"/>
        </pc:sldMkLst>
      </pc:sldChg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1122486608" sldId="290"/>
        </pc:sldMkLst>
      </pc:sldChg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2402975667" sldId="291"/>
        </pc:sldMkLst>
      </pc:sldChg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1139440493" sldId="292"/>
        </pc:sldMkLst>
      </pc:sldChg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805595207" sldId="293"/>
        </pc:sldMkLst>
      </pc:sldChg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4016498323" sldId="294"/>
        </pc:sldMkLst>
      </pc:sldChg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2302769866" sldId="295"/>
        </pc:sldMkLst>
      </pc:sldChg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1993557723" sldId="296"/>
        </pc:sldMkLst>
      </pc:sldChg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2397005333" sldId="297"/>
        </pc:sldMkLst>
      </pc:sldChg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2068553834" sldId="298"/>
        </pc:sldMkLst>
      </pc:sldChg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856700642" sldId="299"/>
        </pc:sldMkLst>
      </pc:sldChg>
      <pc:sldChg chg="del">
        <pc:chgData name="Joseph Gollner" userId="c52ac8abaa2bc385" providerId="LiveId" clId="{79396700-E837-4005-9D25-0B80A9080A0D}" dt="2024-01-28T17:46:08.157" v="1" actId="47"/>
        <pc:sldMkLst>
          <pc:docMk/>
          <pc:sldMk cId="2405576786" sldId="301"/>
        </pc:sldMkLst>
      </pc:sldChg>
      <pc:sldChg chg="addSp delSp modSp mod">
        <pc:chgData name="Joseph Gollner" userId="c52ac8abaa2bc385" providerId="LiveId" clId="{79396700-E837-4005-9D25-0B80A9080A0D}" dt="2024-01-28T23:30:46.484" v="1988" actId="1036"/>
        <pc:sldMkLst>
          <pc:docMk/>
          <pc:sldMk cId="750802345" sldId="302"/>
        </pc:sldMkLst>
        <pc:spChg chg="mod">
          <ac:chgData name="Joseph Gollner" userId="c52ac8abaa2bc385" providerId="LiveId" clId="{79396700-E837-4005-9D25-0B80A9080A0D}" dt="2024-01-28T23:30:46.484" v="1988" actId="1036"/>
          <ac:spMkLst>
            <pc:docMk/>
            <pc:sldMk cId="750802345" sldId="302"/>
            <ac:spMk id="3" creationId="{11A3C867-9A5E-5425-F25C-E154A2D1C10D}"/>
          </ac:spMkLst>
        </pc:spChg>
        <pc:spChg chg="mod">
          <ac:chgData name="Joseph Gollner" userId="c52ac8abaa2bc385" providerId="LiveId" clId="{79396700-E837-4005-9D25-0B80A9080A0D}" dt="2024-01-28T18:07:24.721" v="391" actId="1038"/>
          <ac:spMkLst>
            <pc:docMk/>
            <pc:sldMk cId="750802345" sldId="302"/>
            <ac:spMk id="5" creationId="{4B51E4D8-9150-8D69-2871-F4795F28840C}"/>
          </ac:spMkLst>
        </pc:spChg>
        <pc:spChg chg="mod">
          <ac:chgData name="Joseph Gollner" userId="c52ac8abaa2bc385" providerId="LiveId" clId="{79396700-E837-4005-9D25-0B80A9080A0D}" dt="2024-01-28T18:07:24.721" v="391" actId="1038"/>
          <ac:spMkLst>
            <pc:docMk/>
            <pc:sldMk cId="750802345" sldId="302"/>
            <ac:spMk id="6" creationId="{D39C21A6-4CEB-9637-C67A-950FFD40095D}"/>
          </ac:spMkLst>
        </pc:spChg>
        <pc:spChg chg="mod">
          <ac:chgData name="Joseph Gollner" userId="c52ac8abaa2bc385" providerId="LiveId" clId="{79396700-E837-4005-9D25-0B80A9080A0D}" dt="2024-01-28T18:07:24.721" v="391" actId="1038"/>
          <ac:spMkLst>
            <pc:docMk/>
            <pc:sldMk cId="750802345" sldId="302"/>
            <ac:spMk id="7" creationId="{C16826E6-D814-7DBD-EBEE-D669BAF847F5}"/>
          </ac:spMkLst>
        </pc:spChg>
        <pc:spChg chg="mod">
          <ac:chgData name="Joseph Gollner" userId="c52ac8abaa2bc385" providerId="LiveId" clId="{79396700-E837-4005-9D25-0B80A9080A0D}" dt="2024-01-28T18:07:24.721" v="391" actId="1038"/>
          <ac:spMkLst>
            <pc:docMk/>
            <pc:sldMk cId="750802345" sldId="302"/>
            <ac:spMk id="8" creationId="{D660F99B-9C42-8AA4-F4EB-FB926824639C}"/>
          </ac:spMkLst>
        </pc:spChg>
        <pc:spChg chg="mod">
          <ac:chgData name="Joseph Gollner" userId="c52ac8abaa2bc385" providerId="LiveId" clId="{79396700-E837-4005-9D25-0B80A9080A0D}" dt="2024-01-28T23:29:10.519" v="1973" actId="404"/>
          <ac:spMkLst>
            <pc:docMk/>
            <pc:sldMk cId="750802345" sldId="302"/>
            <ac:spMk id="9" creationId="{78E99220-5A95-6456-DBAD-5FB2457AA5AA}"/>
          </ac:spMkLst>
        </pc:spChg>
        <pc:spChg chg="mod">
          <ac:chgData name="Joseph Gollner" userId="c52ac8abaa2bc385" providerId="LiveId" clId="{79396700-E837-4005-9D25-0B80A9080A0D}" dt="2024-01-28T23:29:10.519" v="1973" actId="404"/>
          <ac:spMkLst>
            <pc:docMk/>
            <pc:sldMk cId="750802345" sldId="302"/>
            <ac:spMk id="10" creationId="{0C0A026B-7C9D-071F-86D7-B6D19035AA98}"/>
          </ac:spMkLst>
        </pc:spChg>
        <pc:spChg chg="mod">
          <ac:chgData name="Joseph Gollner" userId="c52ac8abaa2bc385" providerId="LiveId" clId="{79396700-E837-4005-9D25-0B80A9080A0D}" dt="2024-01-28T18:07:24.721" v="391" actId="1038"/>
          <ac:spMkLst>
            <pc:docMk/>
            <pc:sldMk cId="750802345" sldId="302"/>
            <ac:spMk id="12" creationId="{9E842762-4209-28A7-4B4F-824AF73DC47E}"/>
          </ac:spMkLst>
        </pc:spChg>
        <pc:spChg chg="mod">
          <ac:chgData name="Joseph Gollner" userId="c52ac8abaa2bc385" providerId="LiveId" clId="{79396700-E837-4005-9D25-0B80A9080A0D}" dt="2024-01-28T18:24:40.749" v="616" actId="20577"/>
          <ac:spMkLst>
            <pc:docMk/>
            <pc:sldMk cId="750802345" sldId="302"/>
            <ac:spMk id="14" creationId="{B1A4437B-22C6-5EEC-E7AD-670F27A6CE13}"/>
          </ac:spMkLst>
        </pc:spChg>
        <pc:spChg chg="mod">
          <ac:chgData name="Joseph Gollner" userId="c52ac8abaa2bc385" providerId="LiveId" clId="{79396700-E837-4005-9D25-0B80A9080A0D}" dt="2024-01-28T18:07:34.910" v="401" actId="20577"/>
          <ac:spMkLst>
            <pc:docMk/>
            <pc:sldMk cId="750802345" sldId="302"/>
            <ac:spMk id="17" creationId="{FBA4404A-3A59-E36E-08A0-9E4A6807424A}"/>
          </ac:spMkLst>
        </pc:spChg>
        <pc:spChg chg="mod">
          <ac:chgData name="Joseph Gollner" userId="c52ac8abaa2bc385" providerId="LiveId" clId="{79396700-E837-4005-9D25-0B80A9080A0D}" dt="2024-01-28T23:23:48.788" v="1846" actId="20577"/>
          <ac:spMkLst>
            <pc:docMk/>
            <pc:sldMk cId="750802345" sldId="302"/>
            <ac:spMk id="18" creationId="{59F4F6BE-F2B2-6EA2-66C1-202E29B17B02}"/>
          </ac:spMkLst>
        </pc:spChg>
        <pc:spChg chg="add mod">
          <ac:chgData name="Joseph Gollner" userId="c52ac8abaa2bc385" providerId="LiveId" clId="{79396700-E837-4005-9D25-0B80A9080A0D}" dt="2024-01-28T17:52:03.523" v="93" actId="164"/>
          <ac:spMkLst>
            <pc:docMk/>
            <pc:sldMk cId="750802345" sldId="302"/>
            <ac:spMk id="19" creationId="{F0AC25EC-D0B9-BE12-F554-68CB9DABEADA}"/>
          </ac:spMkLst>
        </pc:spChg>
        <pc:spChg chg="add mod">
          <ac:chgData name="Joseph Gollner" userId="c52ac8abaa2bc385" providerId="LiveId" clId="{79396700-E837-4005-9D25-0B80A9080A0D}" dt="2024-01-28T17:52:03.523" v="93" actId="164"/>
          <ac:spMkLst>
            <pc:docMk/>
            <pc:sldMk cId="750802345" sldId="302"/>
            <ac:spMk id="21" creationId="{8F505FC8-8054-DCAB-F5F8-8730B72E1EEA}"/>
          </ac:spMkLst>
        </pc:spChg>
        <pc:grpChg chg="add del mod">
          <ac:chgData name="Joseph Gollner" userId="c52ac8abaa2bc385" providerId="LiveId" clId="{79396700-E837-4005-9D25-0B80A9080A0D}" dt="2024-01-28T17:52:40.203" v="96" actId="478"/>
          <ac:grpSpMkLst>
            <pc:docMk/>
            <pc:sldMk cId="750802345" sldId="302"/>
            <ac:grpSpMk id="24" creationId="{8C1AA944-7C40-BE83-2208-B97BC5CA3102}"/>
          </ac:grpSpMkLst>
        </pc:grpChg>
        <pc:picChg chg="mod">
          <ac:chgData name="Joseph Gollner" userId="c52ac8abaa2bc385" providerId="LiveId" clId="{79396700-E837-4005-9D25-0B80A9080A0D}" dt="2024-01-28T18:07:24.721" v="391" actId="1038"/>
          <ac:picMkLst>
            <pc:docMk/>
            <pc:sldMk cId="750802345" sldId="302"/>
            <ac:picMk id="4" creationId="{DB654E5E-6F30-87AC-1029-A4D1F76C7998}"/>
          </ac:picMkLst>
        </pc:picChg>
        <pc:picChg chg="mod">
          <ac:chgData name="Joseph Gollner" userId="c52ac8abaa2bc385" providerId="LiveId" clId="{79396700-E837-4005-9D25-0B80A9080A0D}" dt="2024-01-28T18:07:24.721" v="391" actId="1038"/>
          <ac:picMkLst>
            <pc:docMk/>
            <pc:sldMk cId="750802345" sldId="302"/>
            <ac:picMk id="11" creationId="{72111510-ECD8-C67C-69DB-5DA3C77CC70D}"/>
          </ac:picMkLst>
        </pc:picChg>
        <pc:picChg chg="mod">
          <ac:chgData name="Joseph Gollner" userId="c52ac8abaa2bc385" providerId="LiveId" clId="{79396700-E837-4005-9D25-0B80A9080A0D}" dt="2024-01-28T18:07:24.721" v="391" actId="1038"/>
          <ac:picMkLst>
            <pc:docMk/>
            <pc:sldMk cId="750802345" sldId="302"/>
            <ac:picMk id="13" creationId="{9D5C0825-7C9E-63A7-093F-FC5CF54D2B3F}"/>
          </ac:picMkLst>
        </pc:picChg>
        <pc:picChg chg="mod">
          <ac:chgData name="Joseph Gollner" userId="c52ac8abaa2bc385" providerId="LiveId" clId="{79396700-E837-4005-9D25-0B80A9080A0D}" dt="2024-01-28T18:07:24.721" v="391" actId="1038"/>
          <ac:picMkLst>
            <pc:docMk/>
            <pc:sldMk cId="750802345" sldId="302"/>
            <ac:picMk id="15" creationId="{16031524-295A-E57A-A5EB-7839E9AEE9C2}"/>
          </ac:picMkLst>
        </pc:picChg>
        <pc:picChg chg="mod">
          <ac:chgData name="Joseph Gollner" userId="c52ac8abaa2bc385" providerId="LiveId" clId="{79396700-E837-4005-9D25-0B80A9080A0D}" dt="2024-01-28T18:07:24.721" v="391" actId="1038"/>
          <ac:picMkLst>
            <pc:docMk/>
            <pc:sldMk cId="750802345" sldId="302"/>
            <ac:picMk id="16" creationId="{6B655DFF-A19F-B2E8-ADD8-4EBEA13624FE}"/>
          </ac:picMkLst>
        </pc:picChg>
        <pc:picChg chg="add del mod">
          <ac:chgData name="Joseph Gollner" userId="c52ac8abaa2bc385" providerId="LiveId" clId="{79396700-E837-4005-9D25-0B80A9080A0D}" dt="2024-01-28T17:49:51.812" v="71" actId="478"/>
          <ac:picMkLst>
            <pc:docMk/>
            <pc:sldMk cId="750802345" sldId="302"/>
            <ac:picMk id="20" creationId="{92F3E57D-0548-8AED-C4F0-D128256B637B}"/>
          </ac:picMkLst>
        </pc:picChg>
        <pc:picChg chg="add mod modCrop">
          <ac:chgData name="Joseph Gollner" userId="c52ac8abaa2bc385" providerId="LiveId" clId="{79396700-E837-4005-9D25-0B80A9080A0D}" dt="2024-01-28T17:52:03.523" v="93" actId="164"/>
          <ac:picMkLst>
            <pc:docMk/>
            <pc:sldMk cId="750802345" sldId="302"/>
            <ac:picMk id="23" creationId="{D8604F29-C88F-302D-A5AA-2ECDEF4D203F}"/>
          </ac:picMkLst>
        </pc:picChg>
      </pc:sldChg>
      <pc:sldChg chg="modSp mod">
        <pc:chgData name="Joseph Gollner" userId="c52ac8abaa2bc385" providerId="LiveId" clId="{79396700-E837-4005-9D25-0B80A9080A0D}" dt="2024-01-28T23:37:19.513" v="2177" actId="404"/>
        <pc:sldMkLst>
          <pc:docMk/>
          <pc:sldMk cId="1139338294" sldId="303"/>
        </pc:sldMkLst>
        <pc:spChg chg="mod">
          <ac:chgData name="Joseph Gollner" userId="c52ac8abaa2bc385" providerId="LiveId" clId="{79396700-E837-4005-9D25-0B80A9080A0D}" dt="2024-01-28T23:37:19.513" v="2177" actId="404"/>
          <ac:spMkLst>
            <pc:docMk/>
            <pc:sldMk cId="1139338294" sldId="303"/>
            <ac:spMk id="3" creationId="{00000000-0000-0000-0000-000000000000}"/>
          </ac:spMkLst>
        </pc:spChg>
      </pc:sldChg>
      <pc:sldChg chg="addSp delSp modSp mod">
        <pc:chgData name="Joseph Gollner" userId="c52ac8abaa2bc385" providerId="LiveId" clId="{79396700-E837-4005-9D25-0B80A9080A0D}" dt="2024-01-28T23:36:10" v="2151" actId="20577"/>
        <pc:sldMkLst>
          <pc:docMk/>
          <pc:sldMk cId="3000222365" sldId="304"/>
        </pc:sldMkLst>
        <pc:spChg chg="mod">
          <ac:chgData name="Joseph Gollner" userId="c52ac8abaa2bc385" providerId="LiveId" clId="{79396700-E837-4005-9D25-0B80A9080A0D}" dt="2024-01-28T23:35:53.798" v="2148" actId="20577"/>
          <ac:spMkLst>
            <pc:docMk/>
            <pc:sldMk cId="3000222365" sldId="304"/>
            <ac:spMk id="2" creationId="{884B4357-E54A-78DB-C032-07E1891B98F8}"/>
          </ac:spMkLst>
        </pc:spChg>
        <pc:spChg chg="mod">
          <ac:chgData name="Joseph Gollner" userId="c52ac8abaa2bc385" providerId="LiveId" clId="{79396700-E837-4005-9D25-0B80A9080A0D}" dt="2024-01-28T23:36:10" v="2151" actId="20577"/>
          <ac:spMkLst>
            <pc:docMk/>
            <pc:sldMk cId="3000222365" sldId="304"/>
            <ac:spMk id="3" creationId="{5F94EC54-3A79-2284-8E24-64C68C233E9E}"/>
          </ac:spMkLst>
        </pc:spChg>
        <pc:spChg chg="mod">
          <ac:chgData name="Joseph Gollner" userId="c52ac8abaa2bc385" providerId="LiveId" clId="{79396700-E837-4005-9D25-0B80A9080A0D}" dt="2024-01-28T20:20:20.048" v="1301" actId="242"/>
          <ac:spMkLst>
            <pc:docMk/>
            <pc:sldMk cId="3000222365" sldId="304"/>
            <ac:spMk id="8" creationId="{807279FB-AE6D-B837-FAB0-190AEA95EC58}"/>
          </ac:spMkLst>
        </pc:spChg>
        <pc:spChg chg="mod">
          <ac:chgData name="Joseph Gollner" userId="c52ac8abaa2bc385" providerId="LiveId" clId="{79396700-E837-4005-9D25-0B80A9080A0D}" dt="2024-01-28T23:31:22.476" v="1998" actId="20577"/>
          <ac:spMkLst>
            <pc:docMk/>
            <pc:sldMk cId="3000222365" sldId="304"/>
            <ac:spMk id="9" creationId="{7056DD3B-3083-A49F-A6A1-C3CA8B420C8B}"/>
          </ac:spMkLst>
        </pc:spChg>
        <pc:spChg chg="mod">
          <ac:chgData name="Joseph Gollner" userId="c52ac8abaa2bc385" providerId="LiveId" clId="{79396700-E837-4005-9D25-0B80A9080A0D}" dt="2024-01-28T20:20:15.087" v="1300" actId="242"/>
          <ac:spMkLst>
            <pc:docMk/>
            <pc:sldMk cId="3000222365" sldId="304"/>
            <ac:spMk id="10" creationId="{82907020-F39D-59A9-F434-D3D91E6AEE2D}"/>
          </ac:spMkLst>
        </pc:spChg>
        <pc:spChg chg="mod">
          <ac:chgData name="Joseph Gollner" userId="c52ac8abaa2bc385" providerId="LiveId" clId="{79396700-E837-4005-9D25-0B80A9080A0D}" dt="2024-01-28T20:20:15.087" v="1300" actId="242"/>
          <ac:spMkLst>
            <pc:docMk/>
            <pc:sldMk cId="3000222365" sldId="304"/>
            <ac:spMk id="11" creationId="{90445FEC-C120-E6E1-E3F2-2F4F71AE6F58}"/>
          </ac:spMkLst>
        </pc:spChg>
        <pc:spChg chg="mod">
          <ac:chgData name="Joseph Gollner" userId="c52ac8abaa2bc385" providerId="LiveId" clId="{79396700-E837-4005-9D25-0B80A9080A0D}" dt="2024-01-28T23:30:25.285" v="1987" actId="404"/>
          <ac:spMkLst>
            <pc:docMk/>
            <pc:sldMk cId="3000222365" sldId="304"/>
            <ac:spMk id="12" creationId="{65C5CD91-9714-CDAA-D029-3594AED4E6A7}"/>
          </ac:spMkLst>
        </pc:spChg>
        <pc:spChg chg="mod">
          <ac:chgData name="Joseph Gollner" userId="c52ac8abaa2bc385" providerId="LiveId" clId="{79396700-E837-4005-9D25-0B80A9080A0D}" dt="2024-01-28T23:30:18.594" v="1986" actId="404"/>
          <ac:spMkLst>
            <pc:docMk/>
            <pc:sldMk cId="3000222365" sldId="304"/>
            <ac:spMk id="13" creationId="{8C75F5B3-2C53-428F-30F2-693521320661}"/>
          </ac:spMkLst>
        </pc:spChg>
        <pc:spChg chg="mod">
          <ac:chgData name="Joseph Gollner" userId="c52ac8abaa2bc385" providerId="LiveId" clId="{79396700-E837-4005-9D25-0B80A9080A0D}" dt="2024-01-28T20:21:54.329" v="1333" actId="12789"/>
          <ac:spMkLst>
            <pc:docMk/>
            <pc:sldMk cId="3000222365" sldId="304"/>
            <ac:spMk id="15" creationId="{04C5ACAB-709B-BEE3-515D-54DC09AC5403}"/>
          </ac:spMkLst>
        </pc:spChg>
        <pc:spChg chg="mod">
          <ac:chgData name="Joseph Gollner" userId="c52ac8abaa2bc385" providerId="LiveId" clId="{79396700-E837-4005-9D25-0B80A9080A0D}" dt="2024-01-28T20:21:54.329" v="1333" actId="12789"/>
          <ac:spMkLst>
            <pc:docMk/>
            <pc:sldMk cId="3000222365" sldId="304"/>
            <ac:spMk id="16" creationId="{28FD318A-2827-BB60-A3EE-C3A50D83AAA0}"/>
          </ac:spMkLst>
        </pc:spChg>
        <pc:grpChg chg="add mod">
          <ac:chgData name="Joseph Gollner" userId="c52ac8abaa2bc385" providerId="LiveId" clId="{79396700-E837-4005-9D25-0B80A9080A0D}" dt="2024-01-28T20:20:36.451" v="1302"/>
          <ac:grpSpMkLst>
            <pc:docMk/>
            <pc:sldMk cId="3000222365" sldId="304"/>
            <ac:grpSpMk id="5" creationId="{C0EAD37E-B356-C4FE-423C-91888DBEA682}"/>
          </ac:grpSpMkLst>
        </pc:grpChg>
        <pc:picChg chg="del">
          <ac:chgData name="Joseph Gollner" userId="c52ac8abaa2bc385" providerId="LiveId" clId="{79396700-E837-4005-9D25-0B80A9080A0D}" dt="2024-01-28T20:17:31.097" v="1254" actId="478"/>
          <ac:picMkLst>
            <pc:docMk/>
            <pc:sldMk cId="3000222365" sldId="304"/>
            <ac:picMk id="4" creationId="{2FF55CF3-9BF6-BF94-43A4-545B02E97011}"/>
          </ac:picMkLst>
        </pc:picChg>
        <pc:picChg chg="mod">
          <ac:chgData name="Joseph Gollner" userId="c52ac8abaa2bc385" providerId="LiveId" clId="{79396700-E837-4005-9D25-0B80A9080A0D}" dt="2024-01-28T20:17:23.312" v="1253" actId="1038"/>
          <ac:picMkLst>
            <pc:docMk/>
            <pc:sldMk cId="3000222365" sldId="304"/>
            <ac:picMk id="7" creationId="{76AE6F10-C3AD-A2FB-B808-FB4460CF7052}"/>
          </ac:picMkLst>
        </pc:picChg>
        <pc:picChg chg="del mod">
          <ac:chgData name="Joseph Gollner" userId="c52ac8abaa2bc385" providerId="LiveId" clId="{79396700-E837-4005-9D25-0B80A9080A0D}" dt="2024-01-28T20:20:51.464" v="1307" actId="478"/>
          <ac:picMkLst>
            <pc:docMk/>
            <pc:sldMk cId="3000222365" sldId="304"/>
            <ac:picMk id="17" creationId="{D1B85B2F-7279-6317-0D71-1F86AF7336C6}"/>
          </ac:picMkLst>
        </pc:picChg>
        <pc:cxnChg chg="mod">
          <ac:chgData name="Joseph Gollner" userId="c52ac8abaa2bc385" providerId="LiveId" clId="{79396700-E837-4005-9D25-0B80A9080A0D}" dt="2024-01-28T20:20:36.451" v="1302"/>
          <ac:cxnSpMkLst>
            <pc:docMk/>
            <pc:sldMk cId="3000222365" sldId="304"/>
            <ac:cxnSpMk id="6" creationId="{33B600E8-AA76-AAD6-C44C-7177B0B7BEB2}"/>
          </ac:cxnSpMkLst>
        </pc:cxnChg>
        <pc:cxnChg chg="mod">
          <ac:chgData name="Joseph Gollner" userId="c52ac8abaa2bc385" providerId="LiveId" clId="{79396700-E837-4005-9D25-0B80A9080A0D}" dt="2024-01-28T20:20:36.451" v="1302"/>
          <ac:cxnSpMkLst>
            <pc:docMk/>
            <pc:sldMk cId="3000222365" sldId="304"/>
            <ac:cxnSpMk id="14" creationId="{778253FE-71ED-FD11-C12A-FBD106E2EE52}"/>
          </ac:cxnSpMkLst>
        </pc:cxnChg>
      </pc:sldChg>
      <pc:sldChg chg="del">
        <pc:chgData name="Joseph Gollner" userId="c52ac8abaa2bc385" providerId="LiveId" clId="{79396700-E837-4005-9D25-0B80A9080A0D}" dt="2024-01-28T17:46:08.157" v="1" actId="47"/>
        <pc:sldMkLst>
          <pc:docMk/>
          <pc:sldMk cId="132800080" sldId="305"/>
        </pc:sldMkLst>
      </pc:sldChg>
      <pc:sldChg chg="addSp delSp modSp add mod">
        <pc:chgData name="Joseph Gollner" userId="c52ac8abaa2bc385" providerId="LiveId" clId="{79396700-E837-4005-9D25-0B80A9080A0D}" dt="2024-01-28T23:41:19.692" v="2203" actId="20577"/>
        <pc:sldMkLst>
          <pc:docMk/>
          <pc:sldMk cId="587252741" sldId="305"/>
        </pc:sldMkLst>
        <pc:spChg chg="mod">
          <ac:chgData name="Joseph Gollner" userId="c52ac8abaa2bc385" providerId="LiveId" clId="{79396700-E837-4005-9D25-0B80A9080A0D}" dt="2024-01-28T19:29:20.942" v="891" actId="20577"/>
          <ac:spMkLst>
            <pc:docMk/>
            <pc:sldMk cId="587252741" sldId="305"/>
            <ac:spMk id="2" creationId="{FD8F0765-8407-420C-CF00-E6C1727C8029}"/>
          </ac:spMkLst>
        </pc:spChg>
        <pc:spChg chg="mod">
          <ac:chgData name="Joseph Gollner" userId="c52ac8abaa2bc385" providerId="LiveId" clId="{79396700-E837-4005-9D25-0B80A9080A0D}" dt="2024-01-28T23:41:19.692" v="2203" actId="20577"/>
          <ac:spMkLst>
            <pc:docMk/>
            <pc:sldMk cId="587252741" sldId="305"/>
            <ac:spMk id="3" creationId="{11A3C867-9A5E-5425-F25C-E154A2D1C10D}"/>
          </ac:spMkLst>
        </pc:spChg>
        <pc:spChg chg="del">
          <ac:chgData name="Joseph Gollner" userId="c52ac8abaa2bc385" providerId="LiveId" clId="{79396700-E837-4005-9D25-0B80A9080A0D}" dt="2024-01-28T19:22:52.979" v="741" actId="478"/>
          <ac:spMkLst>
            <pc:docMk/>
            <pc:sldMk cId="587252741" sldId="305"/>
            <ac:spMk id="5" creationId="{4B51E4D8-9150-8D69-2871-F4795F28840C}"/>
          </ac:spMkLst>
        </pc:spChg>
        <pc:spChg chg="del">
          <ac:chgData name="Joseph Gollner" userId="c52ac8abaa2bc385" providerId="LiveId" clId="{79396700-E837-4005-9D25-0B80A9080A0D}" dt="2024-01-28T19:22:52.979" v="741" actId="478"/>
          <ac:spMkLst>
            <pc:docMk/>
            <pc:sldMk cId="587252741" sldId="305"/>
            <ac:spMk id="6" creationId="{D39C21A6-4CEB-9637-C67A-950FFD40095D}"/>
          </ac:spMkLst>
        </pc:spChg>
        <pc:spChg chg="del">
          <ac:chgData name="Joseph Gollner" userId="c52ac8abaa2bc385" providerId="LiveId" clId="{79396700-E837-4005-9D25-0B80A9080A0D}" dt="2024-01-28T19:22:52.979" v="741" actId="478"/>
          <ac:spMkLst>
            <pc:docMk/>
            <pc:sldMk cId="587252741" sldId="305"/>
            <ac:spMk id="7" creationId="{C16826E6-D814-7DBD-EBEE-D669BAF847F5}"/>
          </ac:spMkLst>
        </pc:spChg>
        <pc:spChg chg="del">
          <ac:chgData name="Joseph Gollner" userId="c52ac8abaa2bc385" providerId="LiveId" clId="{79396700-E837-4005-9D25-0B80A9080A0D}" dt="2024-01-28T19:22:52.979" v="741" actId="478"/>
          <ac:spMkLst>
            <pc:docMk/>
            <pc:sldMk cId="587252741" sldId="305"/>
            <ac:spMk id="8" creationId="{D660F99B-9C42-8AA4-F4EB-FB926824639C}"/>
          </ac:spMkLst>
        </pc:spChg>
        <pc:spChg chg="del">
          <ac:chgData name="Joseph Gollner" userId="c52ac8abaa2bc385" providerId="LiveId" clId="{79396700-E837-4005-9D25-0B80A9080A0D}" dt="2024-01-28T19:22:52.979" v="741" actId="478"/>
          <ac:spMkLst>
            <pc:docMk/>
            <pc:sldMk cId="587252741" sldId="305"/>
            <ac:spMk id="9" creationId="{78E99220-5A95-6456-DBAD-5FB2457AA5AA}"/>
          </ac:spMkLst>
        </pc:spChg>
        <pc:spChg chg="del">
          <ac:chgData name="Joseph Gollner" userId="c52ac8abaa2bc385" providerId="LiveId" clId="{79396700-E837-4005-9D25-0B80A9080A0D}" dt="2024-01-28T19:22:52.979" v="741" actId="478"/>
          <ac:spMkLst>
            <pc:docMk/>
            <pc:sldMk cId="587252741" sldId="305"/>
            <ac:spMk id="10" creationId="{0C0A026B-7C9D-071F-86D7-B6D19035AA98}"/>
          </ac:spMkLst>
        </pc:spChg>
        <pc:spChg chg="del">
          <ac:chgData name="Joseph Gollner" userId="c52ac8abaa2bc385" providerId="LiveId" clId="{79396700-E837-4005-9D25-0B80A9080A0D}" dt="2024-01-28T19:22:52.979" v="741" actId="478"/>
          <ac:spMkLst>
            <pc:docMk/>
            <pc:sldMk cId="587252741" sldId="305"/>
            <ac:spMk id="12" creationId="{9E842762-4209-28A7-4B4F-824AF73DC47E}"/>
          </ac:spMkLst>
        </pc:spChg>
        <pc:spChg chg="del">
          <ac:chgData name="Joseph Gollner" userId="c52ac8abaa2bc385" providerId="LiveId" clId="{79396700-E837-4005-9D25-0B80A9080A0D}" dt="2024-01-28T19:22:52.979" v="741" actId="478"/>
          <ac:spMkLst>
            <pc:docMk/>
            <pc:sldMk cId="587252741" sldId="305"/>
            <ac:spMk id="14" creationId="{B1A4437B-22C6-5EEC-E7AD-670F27A6CE13}"/>
          </ac:spMkLst>
        </pc:spChg>
        <pc:spChg chg="del">
          <ac:chgData name="Joseph Gollner" userId="c52ac8abaa2bc385" providerId="LiveId" clId="{79396700-E837-4005-9D25-0B80A9080A0D}" dt="2024-01-28T19:22:52.979" v="741" actId="478"/>
          <ac:spMkLst>
            <pc:docMk/>
            <pc:sldMk cId="587252741" sldId="305"/>
            <ac:spMk id="17" creationId="{FBA4404A-3A59-E36E-08A0-9E4A6807424A}"/>
          </ac:spMkLst>
        </pc:spChg>
        <pc:spChg chg="del">
          <ac:chgData name="Joseph Gollner" userId="c52ac8abaa2bc385" providerId="LiveId" clId="{79396700-E837-4005-9D25-0B80A9080A0D}" dt="2024-01-28T19:22:52.979" v="741" actId="478"/>
          <ac:spMkLst>
            <pc:docMk/>
            <pc:sldMk cId="587252741" sldId="305"/>
            <ac:spMk id="18" creationId="{59F4F6BE-F2B2-6EA2-66C1-202E29B17B02}"/>
          </ac:spMkLst>
        </pc:spChg>
        <pc:spChg chg="mod ord topLvl">
          <ac:chgData name="Joseph Gollner" userId="c52ac8abaa2bc385" providerId="LiveId" clId="{79396700-E837-4005-9D25-0B80A9080A0D}" dt="2024-01-28T17:58:51.216" v="134" actId="164"/>
          <ac:spMkLst>
            <pc:docMk/>
            <pc:sldMk cId="587252741" sldId="305"/>
            <ac:spMk id="19" creationId="{F0AC25EC-D0B9-BE12-F554-68CB9DABEADA}"/>
          </ac:spMkLst>
        </pc:spChg>
        <pc:spChg chg="mod ord topLvl">
          <ac:chgData name="Joseph Gollner" userId="c52ac8abaa2bc385" providerId="LiveId" clId="{79396700-E837-4005-9D25-0B80A9080A0D}" dt="2024-01-28T20:20:44.006" v="1306" actId="20577"/>
          <ac:spMkLst>
            <pc:docMk/>
            <pc:sldMk cId="587252741" sldId="305"/>
            <ac:spMk id="21" creationId="{8F505FC8-8054-DCAB-F5F8-8730B72E1EEA}"/>
          </ac:spMkLst>
        </pc:spChg>
        <pc:spChg chg="add mod">
          <ac:chgData name="Joseph Gollner" userId="c52ac8abaa2bc385" providerId="LiveId" clId="{79396700-E837-4005-9D25-0B80A9080A0D}" dt="2024-01-28T20:19:35.809" v="1294" actId="207"/>
          <ac:spMkLst>
            <pc:docMk/>
            <pc:sldMk cId="587252741" sldId="305"/>
            <ac:spMk id="33" creationId="{B7EDE733-CB91-2748-EDDF-82541F3E4963}"/>
          </ac:spMkLst>
        </pc:spChg>
        <pc:spChg chg="add mod">
          <ac:chgData name="Joseph Gollner" userId="c52ac8abaa2bc385" providerId="LiveId" clId="{79396700-E837-4005-9D25-0B80A9080A0D}" dt="2024-01-28T19:22:54.581" v="742"/>
          <ac:spMkLst>
            <pc:docMk/>
            <pc:sldMk cId="587252741" sldId="305"/>
            <ac:spMk id="34" creationId="{F4766469-5944-F5EA-4739-BD32D569E0A4}"/>
          </ac:spMkLst>
        </pc:spChg>
        <pc:spChg chg="add mod">
          <ac:chgData name="Joseph Gollner" userId="c52ac8abaa2bc385" providerId="LiveId" clId="{79396700-E837-4005-9D25-0B80A9080A0D}" dt="2024-01-28T19:22:54.581" v="742"/>
          <ac:spMkLst>
            <pc:docMk/>
            <pc:sldMk cId="587252741" sldId="305"/>
            <ac:spMk id="35" creationId="{D56BE68E-1EFD-8E9D-6C4B-C67A8D9A1D8E}"/>
          </ac:spMkLst>
        </pc:spChg>
        <pc:spChg chg="add mod">
          <ac:chgData name="Joseph Gollner" userId="c52ac8abaa2bc385" providerId="LiveId" clId="{79396700-E837-4005-9D25-0B80A9080A0D}" dt="2024-01-28T19:22:54.581" v="742"/>
          <ac:spMkLst>
            <pc:docMk/>
            <pc:sldMk cId="587252741" sldId="305"/>
            <ac:spMk id="36" creationId="{7C9A98EE-7797-9266-D579-393A3BBA1203}"/>
          </ac:spMkLst>
        </pc:spChg>
        <pc:spChg chg="add mod">
          <ac:chgData name="Joseph Gollner" userId="c52ac8abaa2bc385" providerId="LiveId" clId="{79396700-E837-4005-9D25-0B80A9080A0D}" dt="2024-01-28T23:29:41.764" v="1978" actId="1076"/>
          <ac:spMkLst>
            <pc:docMk/>
            <pc:sldMk cId="587252741" sldId="305"/>
            <ac:spMk id="37" creationId="{C3D00D8D-C87E-11B3-90DA-293815D4D03E}"/>
          </ac:spMkLst>
        </pc:spChg>
        <pc:spChg chg="add mod">
          <ac:chgData name="Joseph Gollner" userId="c52ac8abaa2bc385" providerId="LiveId" clId="{79396700-E837-4005-9D25-0B80A9080A0D}" dt="2024-01-28T23:29:20.285" v="1974" actId="404"/>
          <ac:spMkLst>
            <pc:docMk/>
            <pc:sldMk cId="587252741" sldId="305"/>
            <ac:spMk id="38" creationId="{49F0C261-0CC9-1B42-0FE3-33795D11BA26}"/>
          </ac:spMkLst>
        </pc:spChg>
        <pc:spChg chg="add mod">
          <ac:chgData name="Joseph Gollner" userId="c52ac8abaa2bc385" providerId="LiveId" clId="{79396700-E837-4005-9D25-0B80A9080A0D}" dt="2024-01-28T19:22:54.581" v="742"/>
          <ac:spMkLst>
            <pc:docMk/>
            <pc:sldMk cId="587252741" sldId="305"/>
            <ac:spMk id="40" creationId="{5F3AE860-AEA8-566C-D3B6-5C52E6933AFD}"/>
          </ac:spMkLst>
        </pc:spChg>
        <pc:spChg chg="add mod">
          <ac:chgData name="Joseph Gollner" userId="c52ac8abaa2bc385" providerId="LiveId" clId="{79396700-E837-4005-9D25-0B80A9080A0D}" dt="2024-01-28T19:22:54.581" v="742"/>
          <ac:spMkLst>
            <pc:docMk/>
            <pc:sldMk cId="587252741" sldId="305"/>
            <ac:spMk id="42" creationId="{84624CF1-6096-5CFF-67B1-371102F8040B}"/>
          </ac:spMkLst>
        </pc:spChg>
        <pc:spChg chg="add mod">
          <ac:chgData name="Joseph Gollner" userId="c52ac8abaa2bc385" providerId="LiveId" clId="{79396700-E837-4005-9D25-0B80A9080A0D}" dt="2024-01-28T19:22:54.581" v="742"/>
          <ac:spMkLst>
            <pc:docMk/>
            <pc:sldMk cId="587252741" sldId="305"/>
            <ac:spMk id="45" creationId="{7C8FE1B0-A0F9-CFE2-AD8C-FF43A7933887}"/>
          </ac:spMkLst>
        </pc:spChg>
        <pc:spChg chg="add mod">
          <ac:chgData name="Joseph Gollner" userId="c52ac8abaa2bc385" providerId="LiveId" clId="{79396700-E837-4005-9D25-0B80A9080A0D}" dt="2024-01-28T23:31:12.751" v="1993" actId="20577"/>
          <ac:spMkLst>
            <pc:docMk/>
            <pc:sldMk cId="587252741" sldId="305"/>
            <ac:spMk id="46" creationId="{1F75B621-2854-AB16-098F-66B4F37BB537}"/>
          </ac:spMkLst>
        </pc:spChg>
        <pc:grpChg chg="del mod">
          <ac:chgData name="Joseph Gollner" userId="c52ac8abaa2bc385" providerId="LiveId" clId="{79396700-E837-4005-9D25-0B80A9080A0D}" dt="2024-01-28T17:55:55.366" v="116" actId="165"/>
          <ac:grpSpMkLst>
            <pc:docMk/>
            <pc:sldMk cId="587252741" sldId="305"/>
            <ac:grpSpMk id="24" creationId="{8C1AA944-7C40-BE83-2208-B97BC5CA3102}"/>
          </ac:grpSpMkLst>
        </pc:grpChg>
        <pc:grpChg chg="add mod ord">
          <ac:chgData name="Joseph Gollner" userId="c52ac8abaa2bc385" providerId="LiveId" clId="{79396700-E837-4005-9D25-0B80A9080A0D}" dt="2024-01-28T19:23:26.236" v="745" actId="1076"/>
          <ac:grpSpMkLst>
            <pc:docMk/>
            <pc:sldMk cId="587252741" sldId="305"/>
            <ac:grpSpMk id="31" creationId="{B3E6308D-51E7-9869-D930-31578F128968}"/>
          </ac:grpSpMkLst>
        </pc:grpChg>
        <pc:picChg chg="del">
          <ac:chgData name="Joseph Gollner" userId="c52ac8abaa2bc385" providerId="LiveId" clId="{79396700-E837-4005-9D25-0B80A9080A0D}" dt="2024-01-28T19:22:52.979" v="741" actId="478"/>
          <ac:picMkLst>
            <pc:docMk/>
            <pc:sldMk cId="587252741" sldId="305"/>
            <ac:picMk id="4" creationId="{DB654E5E-6F30-87AC-1029-A4D1F76C7998}"/>
          </ac:picMkLst>
        </pc:picChg>
        <pc:picChg chg="del">
          <ac:chgData name="Joseph Gollner" userId="c52ac8abaa2bc385" providerId="LiveId" clId="{79396700-E837-4005-9D25-0B80A9080A0D}" dt="2024-01-28T19:22:52.979" v="741" actId="478"/>
          <ac:picMkLst>
            <pc:docMk/>
            <pc:sldMk cId="587252741" sldId="305"/>
            <ac:picMk id="11" creationId="{72111510-ECD8-C67C-69DB-5DA3C77CC70D}"/>
          </ac:picMkLst>
        </pc:picChg>
        <pc:picChg chg="del">
          <ac:chgData name="Joseph Gollner" userId="c52ac8abaa2bc385" providerId="LiveId" clId="{79396700-E837-4005-9D25-0B80A9080A0D}" dt="2024-01-28T19:22:52.979" v="741" actId="478"/>
          <ac:picMkLst>
            <pc:docMk/>
            <pc:sldMk cId="587252741" sldId="305"/>
            <ac:picMk id="13" creationId="{9D5C0825-7C9E-63A7-093F-FC5CF54D2B3F}"/>
          </ac:picMkLst>
        </pc:picChg>
        <pc:picChg chg="del">
          <ac:chgData name="Joseph Gollner" userId="c52ac8abaa2bc385" providerId="LiveId" clId="{79396700-E837-4005-9D25-0B80A9080A0D}" dt="2024-01-28T19:22:52.979" v="741" actId="478"/>
          <ac:picMkLst>
            <pc:docMk/>
            <pc:sldMk cId="587252741" sldId="305"/>
            <ac:picMk id="15" creationId="{16031524-295A-E57A-A5EB-7839E9AEE9C2}"/>
          </ac:picMkLst>
        </pc:picChg>
        <pc:picChg chg="del">
          <ac:chgData name="Joseph Gollner" userId="c52ac8abaa2bc385" providerId="LiveId" clId="{79396700-E837-4005-9D25-0B80A9080A0D}" dt="2024-01-28T19:22:52.979" v="741" actId="478"/>
          <ac:picMkLst>
            <pc:docMk/>
            <pc:sldMk cId="587252741" sldId="305"/>
            <ac:picMk id="16" creationId="{6B655DFF-A19F-B2E8-ADD8-4EBEA13624FE}"/>
          </ac:picMkLst>
        </pc:picChg>
        <pc:picChg chg="mod ord topLvl">
          <ac:chgData name="Joseph Gollner" userId="c52ac8abaa2bc385" providerId="LiveId" clId="{79396700-E837-4005-9D25-0B80A9080A0D}" dt="2024-01-28T17:58:51.216" v="134" actId="164"/>
          <ac:picMkLst>
            <pc:docMk/>
            <pc:sldMk cId="587252741" sldId="305"/>
            <ac:picMk id="23" creationId="{D8604F29-C88F-302D-A5AA-2ECDEF4D203F}"/>
          </ac:picMkLst>
        </pc:picChg>
        <pc:picChg chg="add mod">
          <ac:chgData name="Joseph Gollner" userId="c52ac8abaa2bc385" providerId="LiveId" clId="{79396700-E837-4005-9D25-0B80A9080A0D}" dt="2024-01-28T19:22:54.581" v="742"/>
          <ac:picMkLst>
            <pc:docMk/>
            <pc:sldMk cId="587252741" sldId="305"/>
            <ac:picMk id="32" creationId="{B75C2CC6-B4C5-1C0F-744A-D84210F8E5BC}"/>
          </ac:picMkLst>
        </pc:picChg>
        <pc:picChg chg="add mod">
          <ac:chgData name="Joseph Gollner" userId="c52ac8abaa2bc385" providerId="LiveId" clId="{79396700-E837-4005-9D25-0B80A9080A0D}" dt="2024-01-28T19:22:54.581" v="742"/>
          <ac:picMkLst>
            <pc:docMk/>
            <pc:sldMk cId="587252741" sldId="305"/>
            <ac:picMk id="39" creationId="{F5AD0DA1-815B-A1A3-0DF0-ED2E784FF596}"/>
          </ac:picMkLst>
        </pc:picChg>
        <pc:picChg chg="add mod">
          <ac:chgData name="Joseph Gollner" userId="c52ac8abaa2bc385" providerId="LiveId" clId="{79396700-E837-4005-9D25-0B80A9080A0D}" dt="2024-01-28T19:22:54.581" v="742"/>
          <ac:picMkLst>
            <pc:docMk/>
            <pc:sldMk cId="587252741" sldId="305"/>
            <ac:picMk id="41" creationId="{837C6A40-9DE7-5284-9E25-A8B696D97F47}"/>
          </ac:picMkLst>
        </pc:picChg>
        <pc:picChg chg="add mod">
          <ac:chgData name="Joseph Gollner" userId="c52ac8abaa2bc385" providerId="LiveId" clId="{79396700-E837-4005-9D25-0B80A9080A0D}" dt="2024-01-28T19:22:54.581" v="742"/>
          <ac:picMkLst>
            <pc:docMk/>
            <pc:sldMk cId="587252741" sldId="305"/>
            <ac:picMk id="43" creationId="{8927E9DA-8DD9-DA8A-CB57-3420C75D8363}"/>
          </ac:picMkLst>
        </pc:picChg>
        <pc:picChg chg="add mod">
          <ac:chgData name="Joseph Gollner" userId="c52ac8abaa2bc385" providerId="LiveId" clId="{79396700-E837-4005-9D25-0B80A9080A0D}" dt="2024-01-28T19:22:54.581" v="742"/>
          <ac:picMkLst>
            <pc:docMk/>
            <pc:sldMk cId="587252741" sldId="305"/>
            <ac:picMk id="44" creationId="{99969B6A-2194-DEE3-2B83-98A6EB032407}"/>
          </ac:picMkLst>
        </pc:picChg>
        <pc:cxnChg chg="add mod">
          <ac:chgData name="Joseph Gollner" userId="c52ac8abaa2bc385" providerId="LiveId" clId="{79396700-E837-4005-9D25-0B80A9080A0D}" dt="2024-01-28T20:10:42.338" v="1016" actId="692"/>
          <ac:cxnSpMkLst>
            <pc:docMk/>
            <pc:sldMk cId="587252741" sldId="305"/>
            <ac:cxnSpMk id="22" creationId="{DAD2049F-0489-A538-2D71-475AA2EE4F29}"/>
          </ac:cxnSpMkLst>
        </pc:cxnChg>
        <pc:cxnChg chg="add del mod">
          <ac:chgData name="Joseph Gollner" userId="c52ac8abaa2bc385" providerId="LiveId" clId="{79396700-E837-4005-9D25-0B80A9080A0D}" dt="2024-01-28T17:56:02.430" v="117" actId="478"/>
          <ac:cxnSpMkLst>
            <pc:docMk/>
            <pc:sldMk cId="587252741" sldId="305"/>
            <ac:cxnSpMk id="26" creationId="{2EA320A5-E0CB-4BFF-99BF-980A287F9055}"/>
          </ac:cxnSpMkLst>
        </pc:cxnChg>
        <pc:cxnChg chg="add del mod">
          <ac:chgData name="Joseph Gollner" userId="c52ac8abaa2bc385" providerId="LiveId" clId="{79396700-E837-4005-9D25-0B80A9080A0D}" dt="2024-01-28T17:56:29.276" v="121" actId="478"/>
          <ac:cxnSpMkLst>
            <pc:docMk/>
            <pc:sldMk cId="587252741" sldId="305"/>
            <ac:cxnSpMk id="29" creationId="{458B7931-EF89-E8B0-D31E-4E885FE42133}"/>
          </ac:cxnSpMkLst>
        </pc:cxnChg>
        <pc:cxnChg chg="add mod">
          <ac:chgData name="Joseph Gollner" userId="c52ac8abaa2bc385" providerId="LiveId" clId="{79396700-E837-4005-9D25-0B80A9080A0D}" dt="2024-01-28T20:10:42.338" v="1016" actId="692"/>
          <ac:cxnSpMkLst>
            <pc:docMk/>
            <pc:sldMk cId="587252741" sldId="305"/>
            <ac:cxnSpMk id="30" creationId="{939C9881-70E5-72F0-FC51-D8BB2476EE3B}"/>
          </ac:cxnSpMkLst>
        </pc:cxnChg>
      </pc:sldChg>
      <pc:sldChg chg="del">
        <pc:chgData name="Joseph Gollner" userId="c52ac8abaa2bc385" providerId="LiveId" clId="{79396700-E837-4005-9D25-0B80A9080A0D}" dt="2024-01-28T17:46:08.157" v="1" actId="47"/>
        <pc:sldMkLst>
          <pc:docMk/>
          <pc:sldMk cId="1796463285" sldId="306"/>
        </pc:sldMkLst>
      </pc:sldChg>
      <pc:sldChg chg="addSp delSp modSp new del mod">
        <pc:chgData name="Joseph Gollner" userId="c52ac8abaa2bc385" providerId="LiveId" clId="{79396700-E837-4005-9D25-0B80A9080A0D}" dt="2024-01-28T23:36:49.581" v="2152" actId="47"/>
        <pc:sldMkLst>
          <pc:docMk/>
          <pc:sldMk cId="2181204283" sldId="306"/>
        </pc:sldMkLst>
        <pc:spChg chg="mod">
          <ac:chgData name="Joseph Gollner" userId="c52ac8abaa2bc385" providerId="LiveId" clId="{79396700-E837-4005-9D25-0B80A9080A0D}" dt="2024-01-28T20:44:49.285" v="1743" actId="27636"/>
          <ac:spMkLst>
            <pc:docMk/>
            <pc:sldMk cId="2181204283" sldId="306"/>
            <ac:spMk id="2" creationId="{CD891917-3F62-2618-103E-C22FDE9C181F}"/>
          </ac:spMkLst>
        </pc:spChg>
        <pc:spChg chg="del mod">
          <ac:chgData name="Joseph Gollner" userId="c52ac8abaa2bc385" providerId="LiveId" clId="{79396700-E837-4005-9D25-0B80A9080A0D}" dt="2024-01-28T20:37:21.124" v="1639" actId="478"/>
          <ac:spMkLst>
            <pc:docMk/>
            <pc:sldMk cId="2181204283" sldId="306"/>
            <ac:spMk id="3" creationId="{DF233A38-52CF-51E6-C9AF-96C58AF0589E}"/>
          </ac:spMkLst>
        </pc:spChg>
        <pc:spChg chg="add del mod">
          <ac:chgData name="Joseph Gollner" userId="c52ac8abaa2bc385" providerId="LiveId" clId="{79396700-E837-4005-9D25-0B80A9080A0D}" dt="2024-01-28T20:37:23.677" v="1640" actId="478"/>
          <ac:spMkLst>
            <pc:docMk/>
            <pc:sldMk cId="2181204283" sldId="306"/>
            <ac:spMk id="7" creationId="{B16600B6-FBF0-EBB6-F01B-2A62DCFC5853}"/>
          </ac:spMkLst>
        </pc:spChg>
        <pc:picChg chg="add del mod">
          <ac:chgData name="Joseph Gollner" userId="c52ac8abaa2bc385" providerId="LiveId" clId="{79396700-E837-4005-9D25-0B80A9080A0D}" dt="2024-01-28T20:42:53.971" v="1649" actId="478"/>
          <ac:picMkLst>
            <pc:docMk/>
            <pc:sldMk cId="2181204283" sldId="306"/>
            <ac:picMk id="5" creationId="{5E6512F9-6B35-1136-D202-05298D9E0884}"/>
          </ac:picMkLst>
        </pc:picChg>
        <pc:picChg chg="add mod">
          <ac:chgData name="Joseph Gollner" userId="c52ac8abaa2bc385" providerId="LiveId" clId="{79396700-E837-4005-9D25-0B80A9080A0D}" dt="2024-01-28T20:45:12.258" v="1745" actId="1076"/>
          <ac:picMkLst>
            <pc:docMk/>
            <pc:sldMk cId="2181204283" sldId="306"/>
            <ac:picMk id="8" creationId="{A3F4A04C-C890-9A2E-FAFD-BE6D41193634}"/>
          </ac:picMkLst>
        </pc:picChg>
      </pc:sldChg>
      <pc:sldChg chg="del">
        <pc:chgData name="Joseph Gollner" userId="c52ac8abaa2bc385" providerId="LiveId" clId="{79396700-E837-4005-9D25-0B80A9080A0D}" dt="2024-01-28T17:46:08.157" v="1" actId="47"/>
        <pc:sldMkLst>
          <pc:docMk/>
          <pc:sldMk cId="1969352920" sldId="307"/>
        </pc:sldMkLst>
      </pc:sldChg>
      <pc:sldChg chg="del">
        <pc:chgData name="Joseph Gollner" userId="c52ac8abaa2bc385" providerId="LiveId" clId="{79396700-E837-4005-9D25-0B80A9080A0D}" dt="2024-01-28T17:46:08.157" v="1" actId="47"/>
        <pc:sldMkLst>
          <pc:docMk/>
          <pc:sldMk cId="3905801325" sldId="312"/>
        </pc:sldMkLst>
      </pc:sldChg>
      <pc:sldChg chg="del">
        <pc:chgData name="Joseph Gollner" userId="c52ac8abaa2bc385" providerId="LiveId" clId="{79396700-E837-4005-9D25-0B80A9080A0D}" dt="2024-01-28T17:45:56.464" v="0" actId="47"/>
        <pc:sldMkLst>
          <pc:docMk/>
          <pc:sldMk cId="2347480849" sldId="313"/>
        </pc:sldMkLst>
      </pc:sldChg>
      <pc:sldMasterChg chg="del delSldLayout">
        <pc:chgData name="Joseph Gollner" userId="c52ac8abaa2bc385" providerId="LiveId" clId="{79396700-E837-4005-9D25-0B80A9080A0D}" dt="2024-01-28T17:46:08.157" v="1" actId="47"/>
        <pc:sldMasterMkLst>
          <pc:docMk/>
          <pc:sldMasterMk cId="0" sldId="2147483805"/>
        </pc:sldMasterMkLst>
        <pc:sldLayoutChg chg="del">
          <pc:chgData name="Joseph Gollner" userId="c52ac8abaa2bc385" providerId="LiveId" clId="{79396700-E837-4005-9D25-0B80A9080A0D}" dt="2024-01-28T17:46:08.157" v="1" actId="47"/>
          <pc:sldLayoutMkLst>
            <pc:docMk/>
            <pc:sldMasterMk cId="0" sldId="2147483805"/>
            <pc:sldLayoutMk cId="1256452845" sldId="2147483806"/>
          </pc:sldLayoutMkLst>
        </pc:sldLayoutChg>
        <pc:sldLayoutChg chg="del">
          <pc:chgData name="Joseph Gollner" userId="c52ac8abaa2bc385" providerId="LiveId" clId="{79396700-E837-4005-9D25-0B80A9080A0D}" dt="2024-01-28T17:46:08.157" v="1" actId="47"/>
          <pc:sldLayoutMkLst>
            <pc:docMk/>
            <pc:sldMasterMk cId="0" sldId="2147483805"/>
            <pc:sldLayoutMk cId="1737026625" sldId="2147483807"/>
          </pc:sldLayoutMkLst>
        </pc:sldLayoutChg>
        <pc:sldLayoutChg chg="del">
          <pc:chgData name="Joseph Gollner" userId="c52ac8abaa2bc385" providerId="LiveId" clId="{79396700-E837-4005-9D25-0B80A9080A0D}" dt="2024-01-28T17:46:08.157" v="1" actId="47"/>
          <pc:sldLayoutMkLst>
            <pc:docMk/>
            <pc:sldMasterMk cId="0" sldId="2147483805"/>
            <pc:sldLayoutMk cId="2332181997" sldId="2147483808"/>
          </pc:sldLayoutMkLst>
        </pc:sldLayoutChg>
        <pc:sldLayoutChg chg="del">
          <pc:chgData name="Joseph Gollner" userId="c52ac8abaa2bc385" providerId="LiveId" clId="{79396700-E837-4005-9D25-0B80A9080A0D}" dt="2024-01-28T17:46:08.157" v="1" actId="47"/>
          <pc:sldLayoutMkLst>
            <pc:docMk/>
            <pc:sldMasterMk cId="0" sldId="2147483805"/>
            <pc:sldLayoutMk cId="1142650941" sldId="2147483809"/>
          </pc:sldLayoutMkLst>
        </pc:sldLayoutChg>
        <pc:sldLayoutChg chg="del">
          <pc:chgData name="Joseph Gollner" userId="c52ac8abaa2bc385" providerId="LiveId" clId="{79396700-E837-4005-9D25-0B80A9080A0D}" dt="2024-01-28T17:46:08.157" v="1" actId="47"/>
          <pc:sldLayoutMkLst>
            <pc:docMk/>
            <pc:sldMasterMk cId="0" sldId="2147483805"/>
            <pc:sldLayoutMk cId="2940661670" sldId="2147483810"/>
          </pc:sldLayoutMkLst>
        </pc:sldLayoutChg>
        <pc:sldLayoutChg chg="del">
          <pc:chgData name="Joseph Gollner" userId="c52ac8abaa2bc385" providerId="LiveId" clId="{79396700-E837-4005-9D25-0B80A9080A0D}" dt="2024-01-28T17:46:08.157" v="1" actId="47"/>
          <pc:sldLayoutMkLst>
            <pc:docMk/>
            <pc:sldMasterMk cId="0" sldId="2147483805"/>
            <pc:sldLayoutMk cId="49883567" sldId="2147483811"/>
          </pc:sldLayoutMkLst>
        </pc:sldLayoutChg>
        <pc:sldLayoutChg chg="del">
          <pc:chgData name="Joseph Gollner" userId="c52ac8abaa2bc385" providerId="LiveId" clId="{79396700-E837-4005-9D25-0B80A9080A0D}" dt="2024-01-28T17:46:08.157" v="1" actId="47"/>
          <pc:sldLayoutMkLst>
            <pc:docMk/>
            <pc:sldMasterMk cId="0" sldId="2147483805"/>
            <pc:sldLayoutMk cId="630584648" sldId="2147483812"/>
          </pc:sldLayoutMkLst>
        </pc:sldLayoutChg>
        <pc:sldLayoutChg chg="del">
          <pc:chgData name="Joseph Gollner" userId="c52ac8abaa2bc385" providerId="LiveId" clId="{79396700-E837-4005-9D25-0B80A9080A0D}" dt="2024-01-28T17:46:08.157" v="1" actId="47"/>
          <pc:sldLayoutMkLst>
            <pc:docMk/>
            <pc:sldMasterMk cId="0" sldId="2147483805"/>
            <pc:sldLayoutMk cId="4001183038" sldId="2147483813"/>
          </pc:sldLayoutMkLst>
        </pc:sldLayoutChg>
        <pc:sldLayoutChg chg="del">
          <pc:chgData name="Joseph Gollner" userId="c52ac8abaa2bc385" providerId="LiveId" clId="{79396700-E837-4005-9D25-0B80A9080A0D}" dt="2024-01-28T17:46:08.157" v="1" actId="47"/>
          <pc:sldLayoutMkLst>
            <pc:docMk/>
            <pc:sldMasterMk cId="0" sldId="2147483805"/>
            <pc:sldLayoutMk cId="919084417" sldId="2147483814"/>
          </pc:sldLayoutMkLst>
        </pc:sldLayoutChg>
        <pc:sldLayoutChg chg="del">
          <pc:chgData name="Joseph Gollner" userId="c52ac8abaa2bc385" providerId="LiveId" clId="{79396700-E837-4005-9D25-0B80A9080A0D}" dt="2024-01-28T17:46:08.157" v="1" actId="47"/>
          <pc:sldLayoutMkLst>
            <pc:docMk/>
            <pc:sldMasterMk cId="0" sldId="2147483805"/>
            <pc:sldLayoutMk cId="61100598" sldId="2147483815"/>
          </pc:sldLayoutMkLst>
        </pc:sldLayoutChg>
        <pc:sldLayoutChg chg="del">
          <pc:chgData name="Joseph Gollner" userId="c52ac8abaa2bc385" providerId="LiveId" clId="{79396700-E837-4005-9D25-0B80A9080A0D}" dt="2024-01-28T17:46:08.157" v="1" actId="47"/>
          <pc:sldLayoutMkLst>
            <pc:docMk/>
            <pc:sldMasterMk cId="0" sldId="2147483805"/>
            <pc:sldLayoutMk cId="1149654321" sldId="2147483816"/>
          </pc:sldLayoutMkLst>
        </pc:sldLayoutChg>
      </pc:sldMasterChg>
      <pc:sldMasterChg chg="modSp mod modSldLayout">
        <pc:chgData name="Joseph Gollner" userId="c52ac8abaa2bc385" providerId="LiveId" clId="{79396700-E837-4005-9D25-0B80A9080A0D}" dt="2024-01-28T23:41:12.042" v="2192" actId="207"/>
        <pc:sldMasterMkLst>
          <pc:docMk/>
          <pc:sldMasterMk cId="3353774153" sldId="2147483817"/>
        </pc:sldMasterMkLst>
        <pc:spChg chg="mod">
          <ac:chgData name="Joseph Gollner" userId="c52ac8abaa2bc385" providerId="LiveId" clId="{79396700-E837-4005-9D25-0B80A9080A0D}" dt="2024-01-28T23:40:32.133" v="2191" actId="207"/>
          <ac:spMkLst>
            <pc:docMk/>
            <pc:sldMasterMk cId="3353774153" sldId="2147483817"/>
            <ac:spMk id="2" creationId="{940B7068-C80D-7B0A-25C7-A5C5A66DE6D5}"/>
          </ac:spMkLst>
        </pc:spChg>
        <pc:spChg chg="mod">
          <ac:chgData name="Joseph Gollner" userId="c52ac8abaa2bc385" providerId="LiveId" clId="{79396700-E837-4005-9D25-0B80A9080A0D}" dt="2024-01-28T23:41:12.042" v="2192" actId="207"/>
          <ac:spMkLst>
            <pc:docMk/>
            <pc:sldMasterMk cId="3353774153" sldId="2147483817"/>
            <ac:spMk id="7" creationId="{91DF8CD5-9E93-F543-89F0-676CF4DED490}"/>
          </ac:spMkLst>
        </pc:spChg>
        <pc:sldLayoutChg chg="delSp modSp mod">
          <pc:chgData name="Joseph Gollner" userId="c52ac8abaa2bc385" providerId="LiveId" clId="{79396700-E837-4005-9D25-0B80A9080A0D}" dt="2024-01-28T23:37:36.658" v="2179" actId="20577"/>
          <pc:sldLayoutMkLst>
            <pc:docMk/>
            <pc:sldMasterMk cId="3353774153" sldId="2147483817"/>
            <pc:sldLayoutMk cId="1231237212" sldId="2147483829"/>
          </pc:sldLayoutMkLst>
          <pc:spChg chg="mod">
            <ac:chgData name="Joseph Gollner" userId="c52ac8abaa2bc385" providerId="LiveId" clId="{79396700-E837-4005-9D25-0B80A9080A0D}" dt="2024-01-28T23:37:36.658" v="2179" actId="20577"/>
            <ac:spMkLst>
              <pc:docMk/>
              <pc:sldMasterMk cId="3353774153" sldId="2147483817"/>
              <pc:sldLayoutMk cId="1231237212" sldId="2147483829"/>
              <ac:spMk id="4" creationId="{00000000-0000-0000-0000-000000000000}"/>
            </ac:spMkLst>
          </pc:spChg>
          <pc:picChg chg="del">
            <ac:chgData name="Joseph Gollner" userId="c52ac8abaa2bc385" providerId="LiveId" clId="{79396700-E837-4005-9D25-0B80A9080A0D}" dt="2024-01-28T23:37:30.197" v="2178" actId="478"/>
            <ac:picMkLst>
              <pc:docMk/>
              <pc:sldMasterMk cId="3353774153" sldId="2147483817"/>
              <pc:sldLayoutMk cId="1231237212" sldId="2147483829"/>
              <ac:picMk id="8" creationId="{77033167-0492-38A4-C131-6B478E931C6F}"/>
            </ac:picMkLst>
          </pc:picChg>
        </pc:sldLayoutChg>
      </pc:sldMasterChg>
    </pc:docChg>
  </pc:docChgLst>
  <pc:docChgLst>
    <pc:chgData name="Joe Gollner" userId="c52ac8abaa2bc385" providerId="LiveId" clId="{79396700-E837-4005-9D25-0B80A9080A0D}"/>
    <pc:docChg chg="undo custSel addSld modSld">
      <pc:chgData name="Joe Gollner" userId="c52ac8abaa2bc385" providerId="LiveId" clId="{79396700-E837-4005-9D25-0B80A9080A0D}" dt="2024-01-30T00:27:40.820" v="1652" actId="20577"/>
      <pc:docMkLst>
        <pc:docMk/>
      </pc:docMkLst>
      <pc:sldChg chg="modSp mod">
        <pc:chgData name="Joe Gollner" userId="c52ac8abaa2bc385" providerId="LiveId" clId="{79396700-E837-4005-9D25-0B80A9080A0D}" dt="2024-01-30T00:15:09.458" v="853" actId="20577"/>
        <pc:sldMkLst>
          <pc:docMk/>
          <pc:sldMk cId="750802345" sldId="302"/>
        </pc:sldMkLst>
        <pc:spChg chg="mod">
          <ac:chgData name="Joe Gollner" userId="c52ac8abaa2bc385" providerId="LiveId" clId="{79396700-E837-4005-9D25-0B80A9080A0D}" dt="2024-01-29T23:58:54.999" v="255" actId="20577"/>
          <ac:spMkLst>
            <pc:docMk/>
            <pc:sldMk cId="750802345" sldId="302"/>
            <ac:spMk id="3" creationId="{11A3C867-9A5E-5425-F25C-E154A2D1C10D}"/>
          </ac:spMkLst>
        </pc:spChg>
        <pc:spChg chg="mod">
          <ac:chgData name="Joe Gollner" userId="c52ac8abaa2bc385" providerId="LiveId" clId="{79396700-E837-4005-9D25-0B80A9080A0D}" dt="2024-01-29T23:52:52.815" v="46" actId="20577"/>
          <ac:spMkLst>
            <pc:docMk/>
            <pc:sldMk cId="750802345" sldId="302"/>
            <ac:spMk id="9" creationId="{78E99220-5A95-6456-DBAD-5FB2457AA5AA}"/>
          </ac:spMkLst>
        </pc:spChg>
        <pc:spChg chg="mod">
          <ac:chgData name="Joe Gollner" userId="c52ac8abaa2bc385" providerId="LiveId" clId="{79396700-E837-4005-9D25-0B80A9080A0D}" dt="2024-01-30T00:15:09.458" v="853" actId="20577"/>
          <ac:spMkLst>
            <pc:docMk/>
            <pc:sldMk cId="750802345" sldId="302"/>
            <ac:spMk id="10" creationId="{0C0A026B-7C9D-071F-86D7-B6D19035AA98}"/>
          </ac:spMkLst>
        </pc:spChg>
      </pc:sldChg>
      <pc:sldChg chg="addSp delSp modSp mod">
        <pc:chgData name="Joe Gollner" userId="c52ac8abaa2bc385" providerId="LiveId" clId="{79396700-E837-4005-9D25-0B80A9080A0D}" dt="2024-01-30T00:14:36.678" v="827" actId="20577"/>
        <pc:sldMkLst>
          <pc:docMk/>
          <pc:sldMk cId="3000222365" sldId="304"/>
        </pc:sldMkLst>
        <pc:spChg chg="mod">
          <ac:chgData name="Joe Gollner" userId="c52ac8abaa2bc385" providerId="LiveId" clId="{79396700-E837-4005-9D25-0B80A9080A0D}" dt="2024-01-30T00:13:39.146" v="809" actId="20577"/>
          <ac:spMkLst>
            <pc:docMk/>
            <pc:sldMk cId="3000222365" sldId="304"/>
            <ac:spMk id="2" creationId="{884B4357-E54A-78DB-C032-07E1891B98F8}"/>
          </ac:spMkLst>
        </pc:spChg>
        <pc:spChg chg="mod">
          <ac:chgData name="Joe Gollner" userId="c52ac8abaa2bc385" providerId="LiveId" clId="{79396700-E837-4005-9D25-0B80A9080A0D}" dt="2024-01-30T00:11:25.705" v="679" actId="20577"/>
          <ac:spMkLst>
            <pc:docMk/>
            <pc:sldMk cId="3000222365" sldId="304"/>
            <ac:spMk id="3" creationId="{5F94EC54-3A79-2284-8E24-64C68C233E9E}"/>
          </ac:spMkLst>
        </pc:spChg>
        <pc:spChg chg="add mod">
          <ac:chgData name="Joe Gollner" userId="c52ac8abaa2bc385" providerId="LiveId" clId="{79396700-E837-4005-9D25-0B80A9080A0D}" dt="2024-01-29T23:54:12.235" v="50"/>
          <ac:spMkLst>
            <pc:docMk/>
            <pc:sldMk cId="3000222365" sldId="304"/>
            <ac:spMk id="4" creationId="{EA393423-D10B-155E-1430-E81A5C0FC940}"/>
          </ac:spMkLst>
        </pc:spChg>
        <pc:spChg chg="del">
          <ac:chgData name="Joe Gollner" userId="c52ac8abaa2bc385" providerId="LiveId" clId="{79396700-E837-4005-9D25-0B80A9080A0D}" dt="2024-01-29T23:54:10.808" v="49" actId="478"/>
          <ac:spMkLst>
            <pc:docMk/>
            <pc:sldMk cId="3000222365" sldId="304"/>
            <ac:spMk id="12" creationId="{65C5CD91-9714-CDAA-D029-3594AED4E6A7}"/>
          </ac:spMkLst>
        </pc:spChg>
        <pc:spChg chg="del mod">
          <ac:chgData name="Joe Gollner" userId="c52ac8abaa2bc385" providerId="LiveId" clId="{79396700-E837-4005-9D25-0B80A9080A0D}" dt="2024-01-29T23:54:10.808" v="49" actId="478"/>
          <ac:spMkLst>
            <pc:docMk/>
            <pc:sldMk cId="3000222365" sldId="304"/>
            <ac:spMk id="13" creationId="{8C75F5B3-2C53-428F-30F2-693521320661}"/>
          </ac:spMkLst>
        </pc:spChg>
        <pc:spChg chg="add mod">
          <ac:chgData name="Joe Gollner" userId="c52ac8abaa2bc385" providerId="LiveId" clId="{79396700-E837-4005-9D25-0B80A9080A0D}" dt="2024-01-30T00:14:36.678" v="827" actId="20577"/>
          <ac:spMkLst>
            <pc:docMk/>
            <pc:sldMk cId="3000222365" sldId="304"/>
            <ac:spMk id="17" creationId="{C22C6A31-83D7-C8DE-52A5-707B97CBDDC4}"/>
          </ac:spMkLst>
        </pc:spChg>
      </pc:sldChg>
      <pc:sldChg chg="modSp mod">
        <pc:chgData name="Joe Gollner" userId="c52ac8abaa2bc385" providerId="LiveId" clId="{79396700-E837-4005-9D25-0B80A9080A0D}" dt="2024-01-30T00:14:57.429" v="835" actId="20577"/>
        <pc:sldMkLst>
          <pc:docMk/>
          <pc:sldMk cId="587252741" sldId="305"/>
        </pc:sldMkLst>
        <pc:spChg chg="mod">
          <ac:chgData name="Joe Gollner" userId="c52ac8abaa2bc385" providerId="LiveId" clId="{79396700-E837-4005-9D25-0B80A9080A0D}" dt="2024-01-30T00:10:49.860" v="661" actId="20577"/>
          <ac:spMkLst>
            <pc:docMk/>
            <pc:sldMk cId="587252741" sldId="305"/>
            <ac:spMk id="3" creationId="{11A3C867-9A5E-5425-F25C-E154A2D1C10D}"/>
          </ac:spMkLst>
        </pc:spChg>
        <pc:spChg chg="mod">
          <ac:chgData name="Joe Gollner" userId="c52ac8abaa2bc385" providerId="LiveId" clId="{79396700-E837-4005-9D25-0B80A9080A0D}" dt="2024-01-29T23:53:18.579" v="47"/>
          <ac:spMkLst>
            <pc:docMk/>
            <pc:sldMk cId="587252741" sldId="305"/>
            <ac:spMk id="37" creationId="{C3D00D8D-C87E-11B3-90DA-293815D4D03E}"/>
          </ac:spMkLst>
        </pc:spChg>
        <pc:spChg chg="mod">
          <ac:chgData name="Joe Gollner" userId="c52ac8abaa2bc385" providerId="LiveId" clId="{79396700-E837-4005-9D25-0B80A9080A0D}" dt="2024-01-30T00:14:57.429" v="835" actId="20577"/>
          <ac:spMkLst>
            <pc:docMk/>
            <pc:sldMk cId="587252741" sldId="305"/>
            <ac:spMk id="38" creationId="{49F0C261-0CC9-1B42-0FE3-33795D11BA26}"/>
          </ac:spMkLst>
        </pc:spChg>
      </pc:sldChg>
      <pc:sldChg chg="addSp modSp new mod">
        <pc:chgData name="Joe Gollner" userId="c52ac8abaa2bc385" providerId="LiveId" clId="{79396700-E837-4005-9D25-0B80A9080A0D}" dt="2024-01-30T00:27:40.820" v="1652" actId="20577"/>
        <pc:sldMkLst>
          <pc:docMk/>
          <pc:sldMk cId="518113477" sldId="306"/>
        </pc:sldMkLst>
        <pc:spChg chg="mod">
          <ac:chgData name="Joe Gollner" userId="c52ac8abaa2bc385" providerId="LiveId" clId="{79396700-E837-4005-9D25-0B80A9080A0D}" dt="2024-01-30T00:19:21.189" v="932" actId="20577"/>
          <ac:spMkLst>
            <pc:docMk/>
            <pc:sldMk cId="518113477" sldId="306"/>
            <ac:spMk id="2" creationId="{DD383215-9DBC-CAB1-A27C-EDABE91F3AAB}"/>
          </ac:spMkLst>
        </pc:spChg>
        <pc:spChg chg="mod">
          <ac:chgData name="Joe Gollner" userId="c52ac8abaa2bc385" providerId="LiveId" clId="{79396700-E837-4005-9D25-0B80A9080A0D}" dt="2024-01-30T00:27:40.820" v="1652" actId="20577"/>
          <ac:spMkLst>
            <pc:docMk/>
            <pc:sldMk cId="518113477" sldId="306"/>
            <ac:spMk id="3" creationId="{B5B0A3C1-9986-36F2-DDCC-F948A831A0DD}"/>
          </ac:spMkLst>
        </pc:spChg>
        <pc:picChg chg="add mod">
          <ac:chgData name="Joe Gollner" userId="c52ac8abaa2bc385" providerId="LiveId" clId="{79396700-E837-4005-9D25-0B80A9080A0D}" dt="2024-01-30T00:18:24.939" v="859" actId="14100"/>
          <ac:picMkLst>
            <pc:docMk/>
            <pc:sldMk cId="518113477" sldId="306"/>
            <ac:picMk id="5" creationId="{9FB2BAFA-DF29-FF25-99E1-5049DF2AD1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72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1" tIns="46105" rIns="92211" bIns="46105" numCol="1" anchor="t" anchorCtr="0" compatLnSpc="1">
            <a:prstTxWarp prst="textNoShape">
              <a:avLst/>
            </a:prstTxWarp>
          </a:bodyPr>
          <a:lstStyle>
            <a:lvl1pPr defTabSz="922194" eaLnBrk="0" hangingPunct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6743" y="0"/>
            <a:ext cx="303572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1" tIns="46105" rIns="92211" bIns="46105" numCol="1" anchor="t" anchorCtr="0" compatLnSpc="1">
            <a:prstTxWarp prst="textNoShape">
              <a:avLst/>
            </a:prstTxWarp>
          </a:bodyPr>
          <a:lstStyle>
            <a:lvl1pPr algn="r" defTabSz="922194" eaLnBrk="0" hangingPunct="0">
              <a:defRPr sz="1100"/>
            </a:lvl1pPr>
          </a:lstStyle>
          <a:p>
            <a:pPr>
              <a:defRPr/>
            </a:pPr>
            <a:fld id="{4ADAD159-576D-478F-A48B-5970A2209C2D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644"/>
            <a:ext cx="303572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1" tIns="46105" rIns="92211" bIns="46105" numCol="1" anchor="b" anchorCtr="0" compatLnSpc="1">
            <a:prstTxWarp prst="textNoShape">
              <a:avLst/>
            </a:prstTxWarp>
          </a:bodyPr>
          <a:lstStyle>
            <a:lvl1pPr defTabSz="922194" eaLnBrk="0" hangingPunct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6743" y="8823644"/>
            <a:ext cx="303572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1" tIns="46105" rIns="92211" bIns="46105" numCol="1" anchor="b" anchorCtr="0" compatLnSpc="1">
            <a:prstTxWarp prst="textNoShape">
              <a:avLst/>
            </a:prstTxWarp>
          </a:bodyPr>
          <a:lstStyle>
            <a:lvl1pPr algn="r" defTabSz="922194" eaLnBrk="0" hangingPunct="0">
              <a:defRPr sz="1100"/>
            </a:lvl1pPr>
          </a:lstStyle>
          <a:p>
            <a:pPr>
              <a:defRPr/>
            </a:pPr>
            <a:fld id="{646725ED-C476-4766-BBEC-3A4C94D46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572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11" tIns="46105" rIns="92211" bIns="46105" numCol="1" anchor="t" anchorCtr="0" compatLnSpc="1">
            <a:prstTxWarp prst="textNoShape">
              <a:avLst/>
            </a:prstTxWarp>
          </a:bodyPr>
          <a:lstStyle>
            <a:lvl1pPr defTabSz="922194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6743" y="0"/>
            <a:ext cx="303572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11" tIns="46105" rIns="92211" bIns="46105" numCol="1" anchor="t" anchorCtr="0" compatLnSpc="1">
            <a:prstTxWarp prst="textNoShape">
              <a:avLst/>
            </a:prstTxWarp>
          </a:bodyPr>
          <a:lstStyle>
            <a:lvl1pPr algn="r" defTabSz="922194">
              <a:defRPr sz="1100"/>
            </a:lvl1pPr>
          </a:lstStyle>
          <a:p>
            <a:pPr>
              <a:defRPr/>
            </a:pPr>
            <a:fld id="{86ED97C1-6EFA-4AA8-ABA3-95668A780F43}" type="datetimeFigureOut">
              <a:rPr lang="nl-NL"/>
              <a:pPr>
                <a:defRPr/>
              </a:pPr>
              <a:t>29-1-2024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89662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92" tIns="45245" rIns="90492" bIns="4524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041" y="4413412"/>
            <a:ext cx="5601971" cy="418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11" tIns="46105" rIns="92211" bIns="46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3644"/>
            <a:ext cx="303572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11" tIns="46105" rIns="92211" bIns="46105" numCol="1" anchor="b" anchorCtr="0" compatLnSpc="1">
            <a:prstTxWarp prst="textNoShape">
              <a:avLst/>
            </a:prstTxWarp>
          </a:bodyPr>
          <a:lstStyle>
            <a:lvl1pPr defTabSz="922194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6743" y="8823644"/>
            <a:ext cx="303572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11" tIns="46105" rIns="92211" bIns="46105" numCol="1" anchor="b" anchorCtr="0" compatLnSpc="1">
            <a:prstTxWarp prst="textNoShape">
              <a:avLst/>
            </a:prstTxWarp>
          </a:bodyPr>
          <a:lstStyle>
            <a:lvl1pPr algn="r" defTabSz="922194">
              <a:defRPr sz="1100"/>
            </a:lvl1pPr>
          </a:lstStyle>
          <a:p>
            <a:pPr>
              <a:defRPr/>
            </a:pPr>
            <a:fld id="{95B0065A-EC13-4928-994C-A0CA1F2A1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84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EE23-016B-7BA9-D03C-1EAC400AF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CC2D4-306D-5E4E-750C-267DE7A4B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822E1-BF5A-34B7-7736-DB6C96EB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20B1-7B39-4E7A-9AEC-1304E049F65A}" type="datetimeFigureOut">
              <a:rPr lang="en-CA" smtClean="0"/>
              <a:t>2024-01-29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4B64-5904-4C5C-2972-C0B0A462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A5EEB-4C26-9277-E326-CD8CC62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DE572-AEDD-40ED-8330-294BB3B1EF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163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3F4A-B9E6-2F41-04C6-6B2EDE6E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1F7BA-7E21-3709-9435-115E5EC28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B4B1-A49A-7314-9E03-9B84E5B4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20B1-7B39-4E7A-9AEC-1304E049F65A}" type="datetimeFigureOut">
              <a:rPr lang="en-CA" smtClean="0"/>
              <a:t>2024-01-29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8F73C-E8D9-2E2C-3951-B6B6E39C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4DF84-4685-9E3D-0908-A47A9CD7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DE572-AEDD-40ED-8330-294BB3B1EF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85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D7CFB2-0E35-239C-F06A-5360D3002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23E74-C8C8-6865-BD2C-5D9488C47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A7D63-F919-E0FE-EE6E-DB4A08E8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20B1-7B39-4E7A-9AEC-1304E049F65A}" type="datetimeFigureOut">
              <a:rPr lang="en-CA" smtClean="0"/>
              <a:t>2024-01-29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8BE82-48E8-7E9E-71BB-C244C81D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BE1D7-3C40-DB6B-1CC5-4F24DF25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DE572-AEDD-40ED-8330-294BB3B1EF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83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6659564"/>
            <a:ext cx="1819729" cy="2000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dirty="0">
                <a:solidFill>
                  <a:srgbClr val="000000"/>
                </a:solidFill>
              </a:rPr>
              <a:t>Copyright © Gnostyx Research Inc.</a:t>
            </a:r>
            <a:r>
              <a:rPr lang="en-US" sz="700" baseline="0" dirty="0">
                <a:solidFill>
                  <a:srgbClr val="000000"/>
                </a:solidFill>
              </a:rPr>
              <a:t> </a:t>
            </a:r>
            <a:r>
              <a:rPr lang="en-US" sz="700" dirty="0">
                <a:solidFill>
                  <a:srgbClr val="000000"/>
                </a:solidFill>
              </a:rPr>
              <a:t>2024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9185" y="5085184"/>
            <a:ext cx="7681383" cy="144016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3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1E86-69CE-024E-612A-105972F5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11593288" cy="6148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1FD0B-9319-B332-9261-883AFA9E8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5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FC22F-F259-8120-6BBC-A8454606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E372C-3EFB-F42B-A146-769AF598D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38F4F-869C-3C4F-2D22-821F1F77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20B1-7B39-4E7A-9AEC-1304E049F65A}" type="datetimeFigureOut">
              <a:rPr lang="en-CA" smtClean="0"/>
              <a:t>2024-01-29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40316-766B-01A3-AA31-0CF49150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C8693-1E21-8AD7-5D32-E3FB8E25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DE572-AEDD-40ED-8330-294BB3B1EF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94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2CC3-0961-BA12-C48E-FA1BD7E7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8B887-E028-80E8-DE65-9E9A14417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769FC-F8BC-BE46-9817-5ECF8A2D7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2B787-CA57-F100-D8A4-EF0AC8A7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20B1-7B39-4E7A-9AEC-1304E049F65A}" type="datetimeFigureOut">
              <a:rPr lang="en-CA" smtClean="0"/>
              <a:t>2024-01-29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DADBA-8C0F-32F6-5D45-A41CA231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453A0-258D-39CE-3720-6D022C3A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DE572-AEDD-40ED-8330-294BB3B1EF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54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A81C-B6E3-6DE9-28D1-3501C4F38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7CEB0-5B9A-450E-322B-EB7828AFB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F93C8-2C12-63CF-56E9-E7902B63F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6552B-151D-21A8-1211-3B7437045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9F55E-2521-4469-0DE7-5C0F50489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04DAE-27FF-3BC2-1FA4-B8BE7DB1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20B1-7B39-4E7A-9AEC-1304E049F65A}" type="datetimeFigureOut">
              <a:rPr lang="en-CA" smtClean="0"/>
              <a:t>2024-01-29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C68C4-7B63-7320-4A4B-2DB6399D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757CB-0CF0-BAAF-63FE-5EFB1F81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DE572-AEDD-40ED-8330-294BB3B1EF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22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5245-1FAA-A70B-19EA-37F903CE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521B8-EB12-89EA-83E0-DA95F6B1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20B1-7B39-4E7A-9AEC-1304E049F65A}" type="datetimeFigureOut">
              <a:rPr lang="en-CA" smtClean="0"/>
              <a:t>2024-01-29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AFD4C-94BA-100D-F761-8BA2D2E7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73D6A-952F-BE2B-5D5A-ED8A1D9A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DE572-AEDD-40ED-8330-294BB3B1EF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79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D7136-7CAA-AC46-14CB-64C29A0F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20B1-7B39-4E7A-9AEC-1304E049F65A}" type="datetimeFigureOut">
              <a:rPr lang="en-CA" smtClean="0"/>
              <a:t>2024-01-29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1B188-45CC-A6CA-0DC6-2A20442A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7841F-2AED-943F-1D48-DFB2D90E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DE572-AEDD-40ED-8330-294BB3B1EF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64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5B67-3BD6-47F8-DF8B-D5106116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BC7F-8FB1-D8A7-4174-E06BB094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00C15-8130-D62E-78F2-5510BD88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E6A55-D666-1523-7523-EC182FB8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20B1-7B39-4E7A-9AEC-1304E049F65A}" type="datetimeFigureOut">
              <a:rPr lang="en-CA" smtClean="0"/>
              <a:t>2024-01-29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76092-8931-7E4B-0580-05B5658F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B15B7-EB2C-2D06-3AE4-D1E82098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DE572-AEDD-40ED-8330-294BB3B1EF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726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CBF2-9F62-8A27-2A49-D0A2182D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8A917-7253-E095-F6A3-EF6774DDA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36790-FB83-BA00-89E2-D53CC8B5C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C4380-EE0D-A89D-C1E5-4336047C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20B1-7B39-4E7A-9AEC-1304E049F65A}" type="datetimeFigureOut">
              <a:rPr lang="en-CA" smtClean="0"/>
              <a:t>2024-01-29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8CB3C-6734-D18E-FE08-01740E45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53BA6-C8E5-28E9-335C-42449DD2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DE572-AEDD-40ED-8330-294BB3B1EF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6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2DEB-6541-5AE7-9052-99EA699E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932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F8CD5-9E93-F543-89F0-676CF4DED4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92695"/>
            <a:ext cx="12192000" cy="630779"/>
          </a:xfrm>
          <a:prstGeom prst="rect">
            <a:avLst/>
          </a:prstGeom>
          <a:solidFill>
            <a:srgbClr val="013A4D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en-CA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8" name="Picture 7" descr="Limbes | Wiki Harry Potter | Fandom">
            <a:extLst>
              <a:ext uri="{FF2B5EF4-FFF2-40B4-BE49-F238E27FC236}">
                <a16:creationId xmlns:a16="http://schemas.microsoft.com/office/drawing/2014/main" id="{B8988BE0-441F-0853-20F3-5C6579DA80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0" b="27044"/>
          <a:stretch/>
        </p:blipFill>
        <p:spPr bwMode="auto">
          <a:xfrm>
            <a:off x="0" y="0"/>
            <a:ext cx="12192000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610E9924-9A2A-26F7-6A9C-E31E54F3E1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2" b="44648"/>
          <a:stretch/>
        </p:blipFill>
        <p:spPr bwMode="auto">
          <a:xfrm>
            <a:off x="-11788" y="0"/>
            <a:ext cx="12203788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B7068-C80D-7B0A-25C7-A5C5A66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11018440" cy="61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377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6705" y="5301208"/>
            <a:ext cx="9095639" cy="136815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Content 5.0?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Reference Visuals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361" y="5085184"/>
            <a:ext cx="2572934" cy="72007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408368" y="6124377"/>
            <a:ext cx="2686927" cy="400967"/>
          </a:xfrm>
          <a:prstGeom prst="rect">
            <a:avLst/>
          </a:prstGeom>
        </p:spPr>
        <p:txBody>
          <a:bodyPr anchor="ctr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None/>
              <a:defRPr sz="2000">
                <a:solidFill>
                  <a:srgbClr val="262626"/>
                </a:solidFill>
                <a:latin typeface="Bitstream Vera Sans" panose="020B0603030804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Blip>
                <a:blip r:embed="rId3"/>
              </a:buBlip>
              <a:defRPr sz="2400">
                <a:solidFill>
                  <a:srgbClr val="262626"/>
                </a:solidFill>
                <a:latin typeface="Bitstream Vera Sans" panose="020B06030308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70000"/>
              <a:buFont typeface="Arial" charset="0"/>
              <a:buChar char="•"/>
              <a:defRPr sz="2000">
                <a:solidFill>
                  <a:srgbClr val="262626"/>
                </a:solidFill>
                <a:latin typeface="Bitstream Vera Sans" panose="020B06030308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70000"/>
              <a:buFont typeface="Arial" charset="0"/>
              <a:buChar char="•"/>
              <a:defRPr sz="2000">
                <a:solidFill>
                  <a:srgbClr val="262626"/>
                </a:solidFill>
                <a:latin typeface="Bitstream Vera Sans" panose="020B06030308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70000"/>
              <a:buFont typeface="Arial" charset="0"/>
              <a:buChar char="•"/>
              <a:defRPr sz="2000">
                <a:solidFill>
                  <a:srgbClr val="262626"/>
                </a:solidFill>
                <a:latin typeface="Bitstream Vera Sans" panose="020B06030308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Blip>
                <a:blip r:embed="rId4"/>
              </a:buBlip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Blip>
                <a:blip r:embed="rId4"/>
              </a:buBlip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Blip>
                <a:blip r:embed="rId4"/>
              </a:buBlip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Blip>
                <a:blip r:embed="rId4"/>
              </a:buBlip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Joe Gollner </a:t>
            </a:r>
            <a:b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www.gollner.ca </a:t>
            </a:r>
            <a:b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jag@gnostyx.com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4301216-92B9-CB73-C493-BEE11D710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3611" b="16942"/>
          <a:stretch/>
        </p:blipFill>
        <p:spPr bwMode="auto">
          <a:xfrm>
            <a:off x="0" y="0"/>
            <a:ext cx="12192000" cy="5013176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3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0765-8407-420C-CF00-E6C1727C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Point of Reference – Industry 4.0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3C867-9A5E-5425-F25C-E154A2D1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6952079" cy="5256584"/>
          </a:xfrm>
        </p:spPr>
        <p:txBody>
          <a:bodyPr>
            <a:noAutofit/>
          </a:bodyPr>
          <a:lstStyle/>
          <a:p>
            <a:r>
              <a:rPr lang="en-CA" dirty="0"/>
              <a:t>The Fourth Industrial Revolution</a:t>
            </a:r>
            <a:br>
              <a:rPr lang="en-CA" dirty="0"/>
            </a:br>
            <a:endParaRPr lang="en-CA" sz="1000" dirty="0"/>
          </a:p>
          <a:p>
            <a:pPr marL="446088" lvl="1" indent="-171450"/>
            <a:r>
              <a:rPr lang="en-CA" sz="2000" i="1" dirty="0">
                <a:solidFill>
                  <a:srgbClr val="49C386"/>
                </a:solidFill>
              </a:rPr>
              <a:t>Industry 1.0</a:t>
            </a:r>
            <a:r>
              <a:rPr lang="en-CA" sz="2000" dirty="0"/>
              <a:t>: Mechanization | Division of Labor </a:t>
            </a:r>
            <a:br>
              <a:rPr lang="en-CA" sz="2000" dirty="0"/>
            </a:br>
            <a:r>
              <a:rPr lang="en-CA" sz="2000" dirty="0"/>
              <a:t> Introduction of </a:t>
            </a:r>
            <a:r>
              <a:rPr lang="en-CA" sz="2000" i="1" dirty="0"/>
              <a:t>Steam Power</a:t>
            </a:r>
            <a:br>
              <a:rPr lang="en-CA" sz="2000" dirty="0"/>
            </a:br>
            <a:endParaRPr lang="en-CA" sz="1000" dirty="0"/>
          </a:p>
          <a:p>
            <a:pPr marL="446088" lvl="1" indent="-171450"/>
            <a:r>
              <a:rPr lang="en-CA" sz="2000" i="1" dirty="0">
                <a:solidFill>
                  <a:srgbClr val="FF578F"/>
                </a:solidFill>
              </a:rPr>
              <a:t>Industry 2.0</a:t>
            </a:r>
            <a:r>
              <a:rPr lang="en-CA" sz="2000" dirty="0"/>
              <a:t>: Standardization | Assembly Line </a:t>
            </a:r>
            <a:br>
              <a:rPr lang="en-CA" sz="2000" dirty="0"/>
            </a:br>
            <a:r>
              <a:rPr lang="en-CA" sz="2000" dirty="0"/>
              <a:t> Introduction of </a:t>
            </a:r>
            <a:r>
              <a:rPr lang="en-CA" sz="2000" i="1" dirty="0"/>
              <a:t>Electrical Power</a:t>
            </a:r>
            <a:br>
              <a:rPr lang="en-CA" sz="2000" dirty="0"/>
            </a:br>
            <a:endParaRPr lang="en-CA" sz="1000" dirty="0"/>
          </a:p>
          <a:p>
            <a:pPr marL="446088" lvl="1" indent="-171450"/>
            <a:r>
              <a:rPr lang="en-CA" sz="2000" i="1" dirty="0">
                <a:solidFill>
                  <a:srgbClr val="459EA5"/>
                </a:solidFill>
              </a:rPr>
              <a:t>Industry 3.0</a:t>
            </a:r>
            <a:r>
              <a:rPr lang="en-CA" sz="2000" dirty="0"/>
              <a:t>: Integration| Computer-Aided Manufacturing </a:t>
            </a:r>
            <a:br>
              <a:rPr lang="en-CA" sz="2000" dirty="0"/>
            </a:br>
            <a:r>
              <a:rPr lang="en-CA" sz="2000" dirty="0"/>
              <a:t> Introduction of </a:t>
            </a:r>
            <a:r>
              <a:rPr lang="en-CA" sz="2000" i="1" dirty="0"/>
              <a:t>Automation</a:t>
            </a:r>
            <a:br>
              <a:rPr lang="en-CA" sz="2000" dirty="0"/>
            </a:br>
            <a:endParaRPr lang="en-CA" sz="1000" dirty="0"/>
          </a:p>
          <a:p>
            <a:pPr marL="446088" lvl="1" indent="-171450"/>
            <a:r>
              <a:rPr lang="en-CA" sz="2000" i="1" dirty="0">
                <a:solidFill>
                  <a:srgbClr val="DAA600"/>
                </a:solidFill>
              </a:rPr>
              <a:t>Industry 4.0</a:t>
            </a:r>
            <a:r>
              <a:rPr lang="en-CA" sz="2000" dirty="0"/>
              <a:t>: Smart Manufacturing | </a:t>
            </a:r>
            <a:r>
              <a:rPr lang="en-CA" sz="2000" i="1" dirty="0"/>
              <a:t>Cyber-Physical Systems</a:t>
            </a:r>
            <a:r>
              <a:rPr lang="en-CA" sz="2000" dirty="0"/>
              <a:t> Introduction of </a:t>
            </a:r>
            <a:r>
              <a:rPr lang="en-CA" sz="2000" i="1" dirty="0"/>
              <a:t>Distributed Intelligence</a:t>
            </a:r>
            <a:br>
              <a:rPr lang="en-CA" sz="2000" dirty="0"/>
            </a:br>
            <a:br>
              <a:rPr lang="en-CA" sz="1000" dirty="0"/>
            </a:br>
            <a:r>
              <a:rPr lang="en-CA" sz="2000" dirty="0"/>
              <a:t>The proper relationship between people &amp; machines </a:t>
            </a:r>
            <a:br>
              <a:rPr lang="en-CA" sz="2000" dirty="0"/>
            </a:br>
            <a:r>
              <a:rPr lang="en-CA" sz="2000" dirty="0"/>
              <a:t>has been a topic of inquiry &amp; debate at each “level”</a:t>
            </a:r>
            <a:br>
              <a:rPr lang="en-CA" sz="2000" dirty="0"/>
            </a:br>
            <a:endParaRPr lang="en-CA" sz="1000" dirty="0"/>
          </a:p>
          <a:p>
            <a:r>
              <a:rPr lang="en-CA" dirty="0"/>
              <a:t>See the </a:t>
            </a:r>
            <a:r>
              <a:rPr lang="en-CA" i="1" dirty="0"/>
              <a:t>World Economic Forum </a:t>
            </a:r>
            <a:r>
              <a:rPr lang="en-CA" dirty="0"/>
              <a:t>(WEF)</a:t>
            </a:r>
            <a:br>
              <a:rPr lang="en-CA" dirty="0"/>
            </a:br>
            <a:r>
              <a:rPr lang="en-CA" sz="1800" dirty="0"/>
              <a:t>https://www.weforum.org/focus/fourth-industrial-revolution/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54E5E-6F30-87AC-1029-A4D1F76C7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00" y="1417692"/>
            <a:ext cx="5171272" cy="5171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51E4D8-9150-8D69-2871-F4795F28840C}"/>
              </a:ext>
            </a:extLst>
          </p:cNvPr>
          <p:cNvSpPr/>
          <p:nvPr/>
        </p:nvSpPr>
        <p:spPr bwMode="auto">
          <a:xfrm>
            <a:off x="7239067" y="1589254"/>
            <a:ext cx="2304256" cy="2307842"/>
          </a:xfrm>
          <a:prstGeom prst="rect">
            <a:avLst/>
          </a:prstGeom>
          <a:solidFill>
            <a:srgbClr val="BBE0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9C21A6-4CEB-9637-C67A-950FFD40095D}"/>
              </a:ext>
            </a:extLst>
          </p:cNvPr>
          <p:cNvSpPr/>
          <p:nvPr/>
        </p:nvSpPr>
        <p:spPr bwMode="auto">
          <a:xfrm>
            <a:off x="9706746" y="1589254"/>
            <a:ext cx="2304256" cy="2307842"/>
          </a:xfrm>
          <a:prstGeom prst="rect">
            <a:avLst/>
          </a:prstGeom>
          <a:solidFill>
            <a:srgbClr val="FFF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CA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826E6-D814-7DBD-EBEE-D669BAF847F5}"/>
              </a:ext>
            </a:extLst>
          </p:cNvPr>
          <p:cNvSpPr/>
          <p:nvPr/>
        </p:nvSpPr>
        <p:spPr bwMode="auto">
          <a:xfrm>
            <a:off x="7208804" y="4032397"/>
            <a:ext cx="2304256" cy="2307842"/>
          </a:xfrm>
          <a:prstGeom prst="rect">
            <a:avLst/>
          </a:prstGeom>
          <a:solidFill>
            <a:srgbClr val="A8E2C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CA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0F99B-9C42-8AA4-F4EB-FB926824639C}"/>
              </a:ext>
            </a:extLst>
          </p:cNvPr>
          <p:cNvSpPr/>
          <p:nvPr/>
        </p:nvSpPr>
        <p:spPr bwMode="auto">
          <a:xfrm>
            <a:off x="9682625" y="4032397"/>
            <a:ext cx="2304256" cy="2307842"/>
          </a:xfrm>
          <a:prstGeom prst="rect">
            <a:avLst/>
          </a:prstGeom>
          <a:solidFill>
            <a:srgbClr val="FFCD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CA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99220-5A95-6456-DBAD-5FB2457AA5AA}"/>
              </a:ext>
            </a:extLst>
          </p:cNvPr>
          <p:cNvSpPr txBox="1"/>
          <p:nvPr/>
        </p:nvSpPr>
        <p:spPr>
          <a:xfrm rot="16200000">
            <a:off x="4808453" y="3815323"/>
            <a:ext cx="4209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Efficiency | Portability | Processability | Adaptability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A026B-7C9D-071F-86D7-B6D19035AA98}"/>
              </a:ext>
            </a:extLst>
          </p:cNvPr>
          <p:cNvSpPr txBox="1"/>
          <p:nvPr/>
        </p:nvSpPr>
        <p:spPr>
          <a:xfrm>
            <a:off x="7208804" y="6480456"/>
            <a:ext cx="475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Effectiveness | Range | Scale | Impact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111510-ECD8-C67C-69DB-5DA3C77CC7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17725" r="22604" b="2770"/>
          <a:stretch/>
        </p:blipFill>
        <p:spPr>
          <a:xfrm>
            <a:off x="7292573" y="4149080"/>
            <a:ext cx="2136717" cy="1739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842762-4209-28A7-4B4F-824AF73DC47E}"/>
              </a:ext>
            </a:extLst>
          </p:cNvPr>
          <p:cNvSpPr txBox="1"/>
          <p:nvPr/>
        </p:nvSpPr>
        <p:spPr>
          <a:xfrm>
            <a:off x="7208804" y="5909210"/>
            <a:ext cx="228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1.0 Mechanized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5C0825-7C9E-63A7-093F-FC5CF54D2B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3" t="27286" r="11850" b="4664"/>
          <a:stretch/>
        </p:blipFill>
        <p:spPr>
          <a:xfrm>
            <a:off x="9769468" y="4150107"/>
            <a:ext cx="2133600" cy="17386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A4437B-22C6-5EEC-E7AD-670F27A6CE13}"/>
              </a:ext>
            </a:extLst>
          </p:cNvPr>
          <p:cNvSpPr txBox="1"/>
          <p:nvPr/>
        </p:nvSpPr>
        <p:spPr>
          <a:xfrm>
            <a:off x="9670341" y="5909210"/>
            <a:ext cx="228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2.0 Standardized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031524-295A-E57A-A5EB-7839E9AEE9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9" t="4865" r="4438"/>
          <a:stretch/>
        </p:blipFill>
        <p:spPr>
          <a:xfrm>
            <a:off x="7296903" y="2040234"/>
            <a:ext cx="2128059" cy="1743438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6B655DFF-A19F-B2E8-ADD8-4EBEA13624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t="11281" r="18630" b="10611"/>
          <a:stretch/>
        </p:blipFill>
        <p:spPr bwMode="auto">
          <a:xfrm>
            <a:off x="9767780" y="2035884"/>
            <a:ext cx="2133947" cy="17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4404A-3A59-E36E-08A0-9E4A6807424A}"/>
              </a:ext>
            </a:extLst>
          </p:cNvPr>
          <p:cNvSpPr txBox="1"/>
          <p:nvPr/>
        </p:nvSpPr>
        <p:spPr>
          <a:xfrm>
            <a:off x="7246470" y="1588730"/>
            <a:ext cx="228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3.0 Integrated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4F6BE-F2B2-6EA2-66C1-202E29B17B02}"/>
              </a:ext>
            </a:extLst>
          </p:cNvPr>
          <p:cNvSpPr txBox="1"/>
          <p:nvPr/>
        </p:nvSpPr>
        <p:spPr>
          <a:xfrm>
            <a:off x="9714149" y="1588730"/>
            <a:ext cx="228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4.0 Smart</a:t>
            </a:r>
          </a:p>
        </p:txBody>
      </p:sp>
    </p:spTree>
    <p:extLst>
      <p:ext uri="{BB962C8B-B14F-4D97-AF65-F5344CB8AC3E}">
        <p14:creationId xmlns:p14="http://schemas.microsoft.com/office/powerpoint/2010/main" val="75080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0765-8407-420C-CF00-E6C1727C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Point of Reference – Industry 5.0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3C867-9A5E-5425-F25C-E154A2D1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" y="1484783"/>
            <a:ext cx="6728019" cy="5363885"/>
          </a:xfrm>
        </p:spPr>
        <p:txBody>
          <a:bodyPr>
            <a:normAutofit fontScale="92500" lnSpcReduction="10000"/>
          </a:bodyPr>
          <a:lstStyle/>
          <a:p>
            <a:r>
              <a:rPr lang="en-CA" sz="2500" dirty="0">
                <a:solidFill>
                  <a:srgbClr val="64A8D6"/>
                </a:solidFill>
              </a:rPr>
              <a:t>Industry 5.0</a:t>
            </a:r>
            <a:r>
              <a:rPr lang="en-CA" sz="2500" dirty="0"/>
              <a:t> put forward as a Possible Extension</a:t>
            </a:r>
            <a:br>
              <a:rPr lang="en-CA" sz="2500" dirty="0"/>
            </a:br>
            <a:endParaRPr lang="en-CA" sz="1100" dirty="0"/>
          </a:p>
          <a:p>
            <a:pPr marL="541338" lvl="1"/>
            <a:r>
              <a:rPr lang="en-CA" dirty="0"/>
              <a:t>Can be seen as championing an </a:t>
            </a:r>
            <a:r>
              <a:rPr lang="en-CA" i="1" dirty="0"/>
              <a:t>Emergent Capability</a:t>
            </a:r>
            <a:br>
              <a:rPr lang="en-CA" dirty="0"/>
            </a:br>
            <a:r>
              <a:rPr lang="en-CA" dirty="0"/>
              <a:t>where industrial </a:t>
            </a:r>
            <a:r>
              <a:rPr lang="en-CA" i="1" dirty="0"/>
              <a:t>Human-Cyber-Physical Systems </a:t>
            </a:r>
            <a:r>
              <a:rPr lang="en-CA" dirty="0"/>
              <a:t>are:</a:t>
            </a:r>
          </a:p>
          <a:p>
            <a:pPr lvl="2"/>
            <a:r>
              <a:rPr lang="en-CA" sz="2200" dirty="0"/>
              <a:t>Human-Centric</a:t>
            </a:r>
          </a:p>
          <a:p>
            <a:pPr lvl="2"/>
            <a:r>
              <a:rPr lang="en-CA" sz="2200" dirty="0"/>
              <a:t>Resilient</a:t>
            </a:r>
          </a:p>
          <a:p>
            <a:pPr lvl="2"/>
            <a:r>
              <a:rPr lang="en-CA" sz="2200" dirty="0"/>
              <a:t>Sustainable</a:t>
            </a:r>
            <a:br>
              <a:rPr lang="en-CA" sz="2200" dirty="0"/>
            </a:br>
            <a:endParaRPr lang="en-CA" sz="1100" dirty="0"/>
          </a:p>
          <a:p>
            <a:pPr marL="541338" lvl="1"/>
            <a:r>
              <a:rPr lang="en-CA" dirty="0"/>
              <a:t>Not really an “</a:t>
            </a:r>
            <a:r>
              <a:rPr lang="en-CA" i="1" dirty="0"/>
              <a:t>Industrial Revolution</a:t>
            </a:r>
            <a:r>
              <a:rPr lang="en-CA" dirty="0"/>
              <a:t>” per se</a:t>
            </a:r>
            <a:br>
              <a:rPr lang="en-CA" i="1" dirty="0"/>
            </a:br>
            <a:endParaRPr lang="en-CA" sz="1100" i="1" dirty="0"/>
          </a:p>
          <a:p>
            <a:pPr marL="541338" lvl="1"/>
            <a:r>
              <a:rPr lang="en-CA" dirty="0"/>
              <a:t>Advocates for a more collaborative &amp; sensitive relationship between people &amp; machines</a:t>
            </a:r>
            <a:br>
              <a:rPr lang="en-CA" dirty="0"/>
            </a:br>
            <a:endParaRPr lang="en-CA" sz="1100" dirty="0"/>
          </a:p>
          <a:p>
            <a:r>
              <a:rPr lang="en-CA" sz="2600" dirty="0"/>
              <a:t>See the </a:t>
            </a:r>
            <a:r>
              <a:rPr lang="en-CA" sz="2600" i="1" dirty="0"/>
              <a:t>European Commission on Industry 5.0</a:t>
            </a:r>
            <a:br>
              <a:rPr lang="en-CA" i="1" dirty="0"/>
            </a:br>
            <a:r>
              <a:rPr lang="en-CA" sz="1800" dirty="0"/>
              <a:t>https://research-and-innovation.ec.europa.eu/research-area/industrial-research-and-innovation/industry-50_en</a:t>
            </a:r>
            <a:br>
              <a:rPr lang="en-CA" sz="1800" dirty="0"/>
            </a:br>
            <a:endParaRPr lang="en-CA" sz="1100" dirty="0"/>
          </a:p>
          <a:p>
            <a:r>
              <a:rPr lang="en-CA" dirty="0"/>
              <a:t>Robert Owen (1771-1858) Utopian Socialist</a:t>
            </a:r>
          </a:p>
          <a:p>
            <a:pPr lvl="1"/>
            <a:r>
              <a:rPr lang="en-CA" dirty="0"/>
              <a:t>“Hold my beer”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75C2CC6-B4C5-1C0F-744A-D84210F8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00" y="1417692"/>
            <a:ext cx="5171272" cy="517127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7EDE733-CB91-2748-EDDF-82541F3E4963}"/>
              </a:ext>
            </a:extLst>
          </p:cNvPr>
          <p:cNvSpPr/>
          <p:nvPr/>
        </p:nvSpPr>
        <p:spPr bwMode="auto">
          <a:xfrm>
            <a:off x="7239067" y="1589254"/>
            <a:ext cx="2304256" cy="2307842"/>
          </a:xfrm>
          <a:prstGeom prst="rect">
            <a:avLst/>
          </a:prstGeom>
          <a:solidFill>
            <a:srgbClr val="BBE0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766469-5944-F5EA-4739-BD32D569E0A4}"/>
              </a:ext>
            </a:extLst>
          </p:cNvPr>
          <p:cNvSpPr/>
          <p:nvPr/>
        </p:nvSpPr>
        <p:spPr bwMode="auto">
          <a:xfrm>
            <a:off x="9706746" y="1589254"/>
            <a:ext cx="2304256" cy="2307842"/>
          </a:xfrm>
          <a:prstGeom prst="rect">
            <a:avLst/>
          </a:prstGeom>
          <a:solidFill>
            <a:srgbClr val="FFF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CA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6BE68E-1EFD-8E9D-6C4B-C67A8D9A1D8E}"/>
              </a:ext>
            </a:extLst>
          </p:cNvPr>
          <p:cNvSpPr/>
          <p:nvPr/>
        </p:nvSpPr>
        <p:spPr bwMode="auto">
          <a:xfrm>
            <a:off x="7208804" y="4032397"/>
            <a:ext cx="2304256" cy="2307842"/>
          </a:xfrm>
          <a:prstGeom prst="rect">
            <a:avLst/>
          </a:prstGeom>
          <a:solidFill>
            <a:srgbClr val="A8E2C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CA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9A98EE-7797-9266-D579-393A3BBA1203}"/>
              </a:ext>
            </a:extLst>
          </p:cNvPr>
          <p:cNvSpPr/>
          <p:nvPr/>
        </p:nvSpPr>
        <p:spPr bwMode="auto">
          <a:xfrm>
            <a:off x="9682625" y="4032397"/>
            <a:ext cx="2304256" cy="2307842"/>
          </a:xfrm>
          <a:prstGeom prst="rect">
            <a:avLst/>
          </a:prstGeom>
          <a:solidFill>
            <a:srgbClr val="FFCD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CA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D00D8D-C87E-11B3-90DA-293815D4D03E}"/>
              </a:ext>
            </a:extLst>
          </p:cNvPr>
          <p:cNvSpPr txBox="1"/>
          <p:nvPr/>
        </p:nvSpPr>
        <p:spPr>
          <a:xfrm rot="16200000">
            <a:off x="4795003" y="3808399"/>
            <a:ext cx="4238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Efficiency | Portability | Processability | Adaptability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F0C261-0CC9-1B42-0FE3-33795D11BA26}"/>
              </a:ext>
            </a:extLst>
          </p:cNvPr>
          <p:cNvSpPr txBox="1"/>
          <p:nvPr/>
        </p:nvSpPr>
        <p:spPr>
          <a:xfrm>
            <a:off x="7208804" y="6480456"/>
            <a:ext cx="475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Effectiveness | Range | Scale | Impact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5AD0DA1-815B-A1A3-0DF0-ED2E784F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17725" r="22604" b="2770"/>
          <a:stretch/>
        </p:blipFill>
        <p:spPr>
          <a:xfrm>
            <a:off x="7292573" y="4149080"/>
            <a:ext cx="2136717" cy="173969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F3AE860-AEA8-566C-D3B6-5C52E6933AFD}"/>
              </a:ext>
            </a:extLst>
          </p:cNvPr>
          <p:cNvSpPr txBox="1"/>
          <p:nvPr/>
        </p:nvSpPr>
        <p:spPr>
          <a:xfrm>
            <a:off x="7208804" y="5909210"/>
            <a:ext cx="228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1.0 Mechanized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37C6A40-9DE7-5284-9E25-A8B696D97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3" t="27286" r="11850" b="4664"/>
          <a:stretch/>
        </p:blipFill>
        <p:spPr>
          <a:xfrm>
            <a:off x="9769468" y="4150107"/>
            <a:ext cx="2133600" cy="173867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4624CF1-6096-5CFF-67B1-371102F8040B}"/>
              </a:ext>
            </a:extLst>
          </p:cNvPr>
          <p:cNvSpPr txBox="1"/>
          <p:nvPr/>
        </p:nvSpPr>
        <p:spPr>
          <a:xfrm>
            <a:off x="9670341" y="5909210"/>
            <a:ext cx="228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2.0 Standardized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927E9DA-8DD9-DA8A-CB57-3420C75D83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9" t="4865" r="4438"/>
          <a:stretch/>
        </p:blipFill>
        <p:spPr>
          <a:xfrm>
            <a:off x="7296903" y="2040234"/>
            <a:ext cx="2128059" cy="1743438"/>
          </a:xfrm>
          <a:prstGeom prst="rect">
            <a:avLst/>
          </a:prstGeom>
        </p:spPr>
      </p:pic>
      <p:pic>
        <p:nvPicPr>
          <p:cNvPr id="44" name="Content Placeholder 3">
            <a:extLst>
              <a:ext uri="{FF2B5EF4-FFF2-40B4-BE49-F238E27FC236}">
                <a16:creationId xmlns:a16="http://schemas.microsoft.com/office/drawing/2014/main" id="{99969B6A-2194-DEE3-2B83-98A6EB0324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t="11281" r="18630" b="10611"/>
          <a:stretch/>
        </p:blipFill>
        <p:spPr bwMode="auto">
          <a:xfrm>
            <a:off x="9767780" y="2035884"/>
            <a:ext cx="2133947" cy="17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C8FE1B0-A0F9-CFE2-AD8C-FF43A7933887}"/>
              </a:ext>
            </a:extLst>
          </p:cNvPr>
          <p:cNvSpPr txBox="1"/>
          <p:nvPr/>
        </p:nvSpPr>
        <p:spPr>
          <a:xfrm>
            <a:off x="7246470" y="1588730"/>
            <a:ext cx="228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3.0 Integrated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75B621-2854-AB16-098F-66B4F37BB537}"/>
              </a:ext>
            </a:extLst>
          </p:cNvPr>
          <p:cNvSpPr txBox="1"/>
          <p:nvPr/>
        </p:nvSpPr>
        <p:spPr>
          <a:xfrm>
            <a:off x="9714149" y="1588730"/>
            <a:ext cx="228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4.0 Smart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E6308D-51E7-9869-D930-31578F128968}"/>
              </a:ext>
            </a:extLst>
          </p:cNvPr>
          <p:cNvGrpSpPr/>
          <p:nvPr/>
        </p:nvGrpSpPr>
        <p:grpSpPr>
          <a:xfrm>
            <a:off x="8497992" y="2990180"/>
            <a:ext cx="2160901" cy="1944217"/>
            <a:chOff x="8437551" y="3026247"/>
            <a:chExt cx="2160901" cy="194421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AD2049F-0489-A538-2D71-475AA2EE4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7551" y="3026247"/>
              <a:ext cx="2160901" cy="1944217"/>
            </a:xfrm>
            <a:prstGeom prst="straightConnector1">
              <a:avLst/>
            </a:prstGeom>
            <a:ln w="41275">
              <a:solidFill>
                <a:srgbClr val="8ABDE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39C9881-70E5-72F0-FC51-D8BB2476EE3B}"/>
                </a:ext>
              </a:extLst>
            </p:cNvPr>
            <p:cNvCxnSpPr>
              <a:cxnSpLocks/>
            </p:cNvCxnSpPr>
            <p:nvPr/>
          </p:nvCxnSpPr>
          <p:spPr>
            <a:xfrm>
              <a:off x="8437551" y="3026247"/>
              <a:ext cx="2160901" cy="1944217"/>
            </a:xfrm>
            <a:prstGeom prst="straightConnector1">
              <a:avLst/>
            </a:prstGeom>
            <a:ln w="41275">
              <a:solidFill>
                <a:srgbClr val="8ABDE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AC25EC-D0B9-BE12-F554-68CB9DABEADA}"/>
                </a:ext>
              </a:extLst>
            </p:cNvPr>
            <p:cNvSpPr/>
            <p:nvPr/>
          </p:nvSpPr>
          <p:spPr bwMode="auto">
            <a:xfrm>
              <a:off x="8545893" y="3127551"/>
              <a:ext cx="1944216" cy="1741609"/>
            </a:xfrm>
            <a:prstGeom prst="rect">
              <a:avLst/>
            </a:prstGeom>
            <a:solidFill>
              <a:srgbClr val="8ABD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CA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505FC8-8054-DCAB-F5F8-8730B72E1EEA}"/>
                </a:ext>
              </a:extLst>
            </p:cNvPr>
            <p:cNvSpPr txBox="1"/>
            <p:nvPr/>
          </p:nvSpPr>
          <p:spPr>
            <a:xfrm>
              <a:off x="8543611" y="3127028"/>
              <a:ext cx="1944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/>
                <a:t>5.0 Emergent</a:t>
              </a:r>
            </a:p>
          </p:txBody>
        </p:sp>
        <p:pic>
          <p:nvPicPr>
            <p:cNvPr id="23" name="Picture 22" descr="A close up of an eye&#10;&#10;Description automatically generated">
              <a:extLst>
                <a:ext uri="{FF2B5EF4-FFF2-40B4-BE49-F238E27FC236}">
                  <a16:creationId xmlns:a16="http://schemas.microsoft.com/office/drawing/2014/main" id="{D8604F29-C88F-302D-A5AA-2ECDEF4D20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4" t="17638" r="26307" b="17757"/>
            <a:stretch/>
          </p:blipFill>
          <p:spPr>
            <a:xfrm>
              <a:off x="8651623" y="3506168"/>
              <a:ext cx="1728192" cy="1277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25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4B4357-E54A-78DB-C032-07E1891B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6" y="1417692"/>
            <a:ext cx="6706575" cy="5401318"/>
          </a:xfrm>
        </p:spPr>
        <p:txBody>
          <a:bodyPr>
            <a:normAutofit lnSpcReduction="10000"/>
          </a:bodyPr>
          <a:lstStyle/>
          <a:p>
            <a:pPr marL="263525" lvl="1"/>
            <a:r>
              <a:rPr lang="en-CA" dirty="0">
                <a:solidFill>
                  <a:srgbClr val="49C386"/>
                </a:solidFill>
              </a:rPr>
              <a:t>Content 1.0</a:t>
            </a:r>
            <a:r>
              <a:rPr lang="en-CA" dirty="0"/>
              <a:t>: Content grounded in what </a:t>
            </a:r>
            <a:br>
              <a:rPr lang="en-CA" dirty="0"/>
            </a:br>
            <a:r>
              <a:rPr lang="en-CA" dirty="0"/>
              <a:t>an organization does &amp; intends to do</a:t>
            </a:r>
            <a:br>
              <a:rPr lang="en-CA" dirty="0"/>
            </a:br>
            <a:endParaRPr lang="en-CA" dirty="0"/>
          </a:p>
          <a:p>
            <a:pPr marL="263525" lvl="1"/>
            <a:r>
              <a:rPr lang="en-CA" dirty="0">
                <a:solidFill>
                  <a:srgbClr val="FF578F"/>
                </a:solidFill>
              </a:rPr>
              <a:t>Content 2.0</a:t>
            </a:r>
            <a:r>
              <a:rPr lang="en-CA" dirty="0"/>
              <a:t>: Content optimized for use</a:t>
            </a:r>
            <a:br>
              <a:rPr lang="en-CA" dirty="0"/>
            </a:br>
            <a:r>
              <a:rPr lang="en-CA" dirty="0"/>
              <a:t>by people &amp; machines across channels</a:t>
            </a:r>
            <a:br>
              <a:rPr lang="en-CA" dirty="0"/>
            </a:br>
            <a:endParaRPr lang="en-CA" dirty="0"/>
          </a:p>
          <a:p>
            <a:pPr marL="263525" lvl="1"/>
            <a:r>
              <a:rPr lang="en-CA" dirty="0">
                <a:solidFill>
                  <a:srgbClr val="459EA5"/>
                </a:solidFill>
              </a:rPr>
              <a:t>Content 3.0</a:t>
            </a:r>
            <a:r>
              <a:rPr lang="en-CA" dirty="0"/>
              <a:t>: Content integrated with all </a:t>
            </a:r>
            <a:br>
              <a:rPr lang="en-CA" dirty="0"/>
            </a:br>
            <a:r>
              <a:rPr lang="en-CA" dirty="0"/>
              <a:t>its sources &amp; stakeholders</a:t>
            </a:r>
            <a:br>
              <a:rPr lang="en-CA" dirty="0"/>
            </a:br>
            <a:endParaRPr lang="en-CA" dirty="0"/>
          </a:p>
          <a:p>
            <a:pPr marL="263525" lvl="1"/>
            <a:r>
              <a:rPr lang="en-CA" dirty="0">
                <a:solidFill>
                  <a:srgbClr val="FFC000"/>
                </a:solidFill>
              </a:rPr>
              <a:t>Content 4.0</a:t>
            </a:r>
            <a:r>
              <a:rPr lang="en-CA" dirty="0"/>
              <a:t>: Content that evolves while moving between partners, customers and tools</a:t>
            </a:r>
            <a:br>
              <a:rPr lang="en-CA" dirty="0"/>
            </a:br>
            <a:endParaRPr lang="en-CA" dirty="0"/>
          </a:p>
          <a:p>
            <a:pPr marL="263525" lvl="1"/>
            <a:r>
              <a:rPr lang="en-CA" dirty="0">
                <a:solidFill>
                  <a:srgbClr val="64A8D6"/>
                </a:solidFill>
              </a:rPr>
              <a:t>Content 5.0</a:t>
            </a:r>
            <a:r>
              <a:rPr lang="en-CA" dirty="0"/>
              <a:t>: New content that </a:t>
            </a:r>
            <a:r>
              <a:rPr lang="en-CA" i="1" dirty="0"/>
              <a:t>emerges</a:t>
            </a:r>
            <a:r>
              <a:rPr lang="en-CA" dirty="0"/>
              <a:t> through the collaboration of people and AI that leverages the content assets &amp; ecosystem established under levels 1.0 to 4.0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94EC54-3A79-2284-8E24-64C68C23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 1.0 to 4.0…and if we have to 5.0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E6F10-C3AD-A2FB-B808-FB4460CF7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00" y="1417692"/>
            <a:ext cx="5171272" cy="51712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7279FB-AE6D-B837-FAB0-190AEA95EC58}"/>
              </a:ext>
            </a:extLst>
          </p:cNvPr>
          <p:cNvSpPr/>
          <p:nvPr/>
        </p:nvSpPr>
        <p:spPr bwMode="auto">
          <a:xfrm>
            <a:off x="7208804" y="1589254"/>
            <a:ext cx="2304256" cy="2307842"/>
          </a:xfrm>
          <a:prstGeom prst="rect">
            <a:avLst/>
          </a:prstGeom>
          <a:solidFill>
            <a:srgbClr val="BBE0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3.0</a:t>
            </a:r>
            <a:endParaRPr lang="en-CA" sz="2400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Integrated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latin typeface="+mn-lt"/>
              </a:rPr>
              <a:t>Content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6DD3B-3083-A49F-A6A1-C3CA8B420C8B}"/>
              </a:ext>
            </a:extLst>
          </p:cNvPr>
          <p:cNvSpPr/>
          <p:nvPr/>
        </p:nvSpPr>
        <p:spPr bwMode="auto">
          <a:xfrm>
            <a:off x="9682625" y="1589254"/>
            <a:ext cx="2304256" cy="2307842"/>
          </a:xfrm>
          <a:prstGeom prst="rect">
            <a:avLst/>
          </a:prstGeom>
          <a:solidFill>
            <a:srgbClr val="FFF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4.0</a:t>
            </a:r>
            <a:endParaRPr lang="en-CA" sz="2400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Smart</a:t>
            </a:r>
            <a:br>
              <a:rPr kumimoji="0" lang="en-CA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CA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Content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07020-F39D-59A9-F434-D3D91E6AEE2D}"/>
              </a:ext>
            </a:extLst>
          </p:cNvPr>
          <p:cNvSpPr/>
          <p:nvPr/>
        </p:nvSpPr>
        <p:spPr bwMode="auto">
          <a:xfrm>
            <a:off x="7208804" y="4032397"/>
            <a:ext cx="2304256" cy="2307842"/>
          </a:xfrm>
          <a:prstGeom prst="rect">
            <a:avLst/>
          </a:prstGeom>
          <a:solidFill>
            <a:srgbClr val="A8E2C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1.0</a:t>
            </a:r>
            <a:endParaRPr lang="en-CA" sz="2400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Authentic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latin typeface="+mn-lt"/>
              </a:rPr>
              <a:t>Content</a:t>
            </a:r>
            <a:endParaRPr kumimoji="0" lang="en-CA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45FEC-C120-E6E1-E3F2-2F4F71AE6F58}"/>
              </a:ext>
            </a:extLst>
          </p:cNvPr>
          <p:cNvSpPr/>
          <p:nvPr/>
        </p:nvSpPr>
        <p:spPr bwMode="auto">
          <a:xfrm>
            <a:off x="9682625" y="4032397"/>
            <a:ext cx="2304256" cy="2307842"/>
          </a:xfrm>
          <a:prstGeom prst="rect">
            <a:avLst/>
          </a:prstGeom>
          <a:solidFill>
            <a:srgbClr val="FFCD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2.0</a:t>
            </a:r>
            <a:endParaRPr lang="en-CA" sz="2400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OmniChannel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latin typeface="+mn-lt"/>
              </a:rPr>
              <a:t>Content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EAD37E-B356-C4FE-423C-91888DBEA682}"/>
              </a:ext>
            </a:extLst>
          </p:cNvPr>
          <p:cNvGrpSpPr/>
          <p:nvPr/>
        </p:nvGrpSpPr>
        <p:grpSpPr>
          <a:xfrm>
            <a:off x="8497992" y="2990180"/>
            <a:ext cx="2160901" cy="1944217"/>
            <a:chOff x="8437551" y="3026247"/>
            <a:chExt cx="2160901" cy="194421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3B600E8-AA76-AAD6-C44C-7177B0B7B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7551" y="3026247"/>
              <a:ext cx="2160901" cy="1944217"/>
            </a:xfrm>
            <a:prstGeom prst="straightConnector1">
              <a:avLst/>
            </a:prstGeom>
            <a:ln w="41275">
              <a:solidFill>
                <a:srgbClr val="8ABDE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78253FE-71ED-FD11-C12A-FBD106E2EE52}"/>
                </a:ext>
              </a:extLst>
            </p:cNvPr>
            <p:cNvCxnSpPr>
              <a:cxnSpLocks/>
            </p:cNvCxnSpPr>
            <p:nvPr/>
          </p:nvCxnSpPr>
          <p:spPr>
            <a:xfrm>
              <a:off x="8437551" y="3026247"/>
              <a:ext cx="2160901" cy="1944217"/>
            </a:xfrm>
            <a:prstGeom prst="straightConnector1">
              <a:avLst/>
            </a:prstGeom>
            <a:ln w="41275">
              <a:solidFill>
                <a:srgbClr val="8ABDE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5ACAB-709B-BEE3-515D-54DC09AC5403}"/>
                </a:ext>
              </a:extLst>
            </p:cNvPr>
            <p:cNvSpPr/>
            <p:nvPr/>
          </p:nvSpPr>
          <p:spPr bwMode="auto">
            <a:xfrm>
              <a:off x="8545893" y="3127551"/>
              <a:ext cx="1944216" cy="1741609"/>
            </a:xfrm>
            <a:prstGeom prst="rect">
              <a:avLst/>
            </a:prstGeom>
            <a:solidFill>
              <a:srgbClr val="8ABD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CA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FD318A-2827-BB60-A3EE-C3A50D83AAA0}"/>
                </a:ext>
              </a:extLst>
            </p:cNvPr>
            <p:cNvSpPr txBox="1"/>
            <p:nvPr/>
          </p:nvSpPr>
          <p:spPr>
            <a:xfrm>
              <a:off x="8543611" y="3336636"/>
              <a:ext cx="194421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sz="3200" dirty="0"/>
                <a:t>5.0</a:t>
              </a:r>
            </a:p>
            <a:p>
              <a:pPr algn="ctr"/>
              <a:r>
                <a:rPr lang="en-CA" sz="2400" dirty="0"/>
                <a:t>Emergent</a:t>
              </a:r>
            </a:p>
            <a:p>
              <a:pPr algn="ctr"/>
              <a:r>
                <a:rPr lang="en-CA" sz="2400" dirty="0"/>
                <a:t>Content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A393423-D10B-155E-1430-E81A5C0FC940}"/>
              </a:ext>
            </a:extLst>
          </p:cNvPr>
          <p:cNvSpPr txBox="1"/>
          <p:nvPr/>
        </p:nvSpPr>
        <p:spPr>
          <a:xfrm rot="16200000">
            <a:off x="4795003" y="3808399"/>
            <a:ext cx="4238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Efficiency | Portability | Processability | Adaptability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C6A31-83D7-C8DE-52A5-707B97CBDDC4}"/>
              </a:ext>
            </a:extLst>
          </p:cNvPr>
          <p:cNvSpPr txBox="1"/>
          <p:nvPr/>
        </p:nvSpPr>
        <p:spPr>
          <a:xfrm>
            <a:off x="7208804" y="6480456"/>
            <a:ext cx="475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Effectiveness | Range | Scale | Impact</a:t>
            </a:r>
          </a:p>
        </p:txBody>
      </p:sp>
    </p:spTree>
    <p:extLst>
      <p:ext uri="{BB962C8B-B14F-4D97-AF65-F5344CB8AC3E}">
        <p14:creationId xmlns:p14="http://schemas.microsoft.com/office/powerpoint/2010/main" val="300022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215-9DBC-CAB1-A27C-EDABE91F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0A3C1-9986-36F2-DDCC-F948A831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84783"/>
            <a:ext cx="5040560" cy="5326563"/>
          </a:xfrm>
        </p:spPr>
        <p:txBody>
          <a:bodyPr>
            <a:normAutofit/>
          </a:bodyPr>
          <a:lstStyle/>
          <a:p>
            <a:r>
              <a:rPr lang="en-CA" dirty="0"/>
              <a:t>Thinking about content from the perspective of these four levels challenges us to:</a:t>
            </a:r>
          </a:p>
          <a:p>
            <a:pPr lvl="1"/>
            <a:r>
              <a:rPr lang="en-CA" i="1" dirty="0"/>
              <a:t>Think carefully</a:t>
            </a:r>
            <a:r>
              <a:rPr lang="en-CA" dirty="0"/>
              <a:t> about what tools we use with our content assets</a:t>
            </a:r>
          </a:p>
          <a:p>
            <a:pPr lvl="1"/>
            <a:r>
              <a:rPr lang="en-CA" i="1" dirty="0"/>
              <a:t>Think carefully</a:t>
            </a:r>
            <a:r>
              <a:rPr lang="en-CA" dirty="0"/>
              <a:t> about how our investments in content interact with other investments</a:t>
            </a:r>
          </a:p>
          <a:p>
            <a:pPr lvl="1"/>
            <a:r>
              <a:rPr lang="en-CA" i="1" dirty="0"/>
              <a:t>Think carefully</a:t>
            </a:r>
            <a:r>
              <a:rPr lang="en-CA" dirty="0"/>
              <a:t> about content from multiple perspectives</a:t>
            </a:r>
          </a:p>
          <a:p>
            <a:pPr lvl="1"/>
            <a:r>
              <a:rPr lang="en-CA" i="1" dirty="0"/>
              <a:t>Think carefully</a:t>
            </a:r>
            <a:r>
              <a:rPr lang="en-CA" dirty="0"/>
              <a:t> about how AI </a:t>
            </a:r>
            <a:br>
              <a:rPr lang="en-CA" dirty="0"/>
            </a:br>
            <a:r>
              <a:rPr lang="en-CA" dirty="0"/>
              <a:t>is changing things</a:t>
            </a:r>
          </a:p>
          <a:p>
            <a:pPr lvl="1"/>
            <a:r>
              <a:rPr lang="en-CA" i="1" dirty="0"/>
              <a:t>Think carefully </a:t>
            </a:r>
            <a:r>
              <a:rPr lang="en-CA" dirty="0"/>
              <a:t>about how content technologies must evolve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2BAFA-DF29-FF25-99E1-5049DF2A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102765"/>
            <a:ext cx="6660252" cy="66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34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Gnostyx</Template>
  <TotalTime>24479</TotalTime>
  <Words>464</Words>
  <Application>Microsoft Office PowerPoint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</vt:lpstr>
      <vt:lpstr>Custom Design</vt:lpstr>
      <vt:lpstr>Content 5.0? Reference Visuals</vt:lpstr>
      <vt:lpstr>Point of Reference – Industry 4.0</vt:lpstr>
      <vt:lpstr>Point of Reference – Industry 5.0</vt:lpstr>
      <vt:lpstr>Content 1.0 to 4.0…and if we have to 5.0</vt:lpstr>
      <vt:lpstr>What Does It Matter?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DITA</dc:title>
  <dc:creator>Joe Gollner</dc:creator>
  <cp:lastModifiedBy>Joe Gollner</cp:lastModifiedBy>
  <cp:revision>538</cp:revision>
  <cp:lastPrinted>2024-01-28T23:41:04Z</cp:lastPrinted>
  <dcterms:created xsi:type="dcterms:W3CDTF">2007-09-21T21:42:57Z</dcterms:created>
  <dcterms:modified xsi:type="dcterms:W3CDTF">2024-01-30T00:27:45Z</dcterms:modified>
</cp:coreProperties>
</file>